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2"/>
  </p:notesMasterIdLst>
  <p:sldIdLst>
    <p:sldId id="264" r:id="rId2"/>
    <p:sldId id="266" r:id="rId3"/>
    <p:sldId id="300" r:id="rId4"/>
    <p:sldId id="286" r:id="rId5"/>
    <p:sldId id="321" r:id="rId6"/>
    <p:sldId id="576" r:id="rId7"/>
    <p:sldId id="577" r:id="rId8"/>
    <p:sldId id="597" r:id="rId9"/>
    <p:sldId id="579" r:id="rId10"/>
    <p:sldId id="580" r:id="rId11"/>
    <p:sldId id="581" r:id="rId12"/>
    <p:sldId id="582" r:id="rId13"/>
    <p:sldId id="583" r:id="rId14"/>
    <p:sldId id="588" r:id="rId15"/>
    <p:sldId id="314" r:id="rId16"/>
    <p:sldId id="584" r:id="rId17"/>
    <p:sldId id="571" r:id="rId18"/>
    <p:sldId id="585" r:id="rId19"/>
    <p:sldId id="586" r:id="rId20"/>
    <p:sldId id="587"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4646"/>
    <a:srgbClr val="FFFFFF"/>
    <a:srgbClr val="007BC7"/>
    <a:srgbClr val="F6F6F6"/>
    <a:srgbClr val="74C3FB"/>
    <a:srgbClr val="EDF7FF"/>
    <a:srgbClr val="D2D2D2"/>
    <a:srgbClr val="000000"/>
    <a:srgbClr val="363331"/>
    <a:srgbClr val="0E0E0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27" autoAdjust="0"/>
    <p:restoredTop sz="75273" autoAdjust="0"/>
  </p:normalViewPr>
  <p:slideViewPr>
    <p:cSldViewPr snapToGrid="0" showGuides="1">
      <p:cViewPr varScale="1">
        <p:scale>
          <a:sx n="54" d="100"/>
          <a:sy n="54" d="100"/>
        </p:scale>
        <p:origin x="1710" y="66"/>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5DE69C-71B2-45EE-B47D-B3747E003031}" type="datetimeFigureOut">
              <a:rPr lang="en-GB" smtClean="0"/>
              <a:t>21/06/2024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684B36-F4F9-41E5-9CFE-479B479AE55F}" type="slidenum">
              <a:rPr lang="en-GB" smtClean="0"/>
              <a:t>‹#›</a:t>
            </a:fld>
            <a:endParaRPr lang="en-GB"/>
          </a:p>
        </p:txBody>
      </p:sp>
    </p:spTree>
    <p:extLst>
      <p:ext uri="{BB962C8B-B14F-4D97-AF65-F5344CB8AC3E}">
        <p14:creationId xmlns:p14="http://schemas.microsoft.com/office/powerpoint/2010/main" val="34594479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（表紙）</a:t>
            </a:r>
          </a:p>
          <a:p>
            <a:endParaRPr kumimoji="1" lang="ja-JP" altLang="en-US" dirty="0"/>
          </a:p>
        </p:txBody>
      </p:sp>
      <p:sp>
        <p:nvSpPr>
          <p:cNvPr id="4" name="スライド番号プレースホルダー 3"/>
          <p:cNvSpPr>
            <a:spLocks noGrp="1"/>
          </p:cNvSpPr>
          <p:nvPr>
            <p:ph type="sldNum" sz="quarter" idx="5"/>
          </p:nvPr>
        </p:nvSpPr>
        <p:spPr/>
        <p:txBody>
          <a:bodyPr/>
          <a:lstStyle/>
          <a:p>
            <a:fld id="{F1684B36-F4F9-41E5-9CFE-479B479AE55F}" type="slidenum">
              <a:rPr lang="en-GB" smtClean="0"/>
              <a:t>1</a:t>
            </a:fld>
            <a:endParaRPr lang="en-GB"/>
          </a:p>
        </p:txBody>
      </p:sp>
    </p:spTree>
    <p:extLst>
      <p:ext uri="{BB962C8B-B14F-4D97-AF65-F5344CB8AC3E}">
        <p14:creationId xmlns:p14="http://schemas.microsoft.com/office/powerpoint/2010/main" val="27615941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endParaRPr dirty="0"/>
          </a:p>
        </p:txBody>
      </p:sp>
    </p:spTree>
    <p:extLst>
      <p:ext uri="{BB962C8B-B14F-4D97-AF65-F5344CB8AC3E}">
        <p14:creationId xmlns:p14="http://schemas.microsoft.com/office/powerpoint/2010/main" val="20817138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endParaRPr lang="ja-JP" altLang="en-US" dirty="0"/>
          </a:p>
        </p:txBody>
      </p:sp>
    </p:spTree>
    <p:extLst>
      <p:ext uri="{BB962C8B-B14F-4D97-AF65-F5344CB8AC3E}">
        <p14:creationId xmlns:p14="http://schemas.microsoft.com/office/powerpoint/2010/main" val="20785618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i="0" u="none" strike="noStrike" cap="none" dirty="0">
                <a:solidFill>
                  <a:schemeClr val="dk1"/>
                </a:solidFill>
                <a:effectLst/>
                <a:latin typeface="Arial"/>
                <a:ea typeface="Arial"/>
                <a:cs typeface="Arial"/>
                <a:sym typeface="Arial"/>
              </a:rPr>
              <a:t>（</a:t>
            </a:r>
            <a:r>
              <a:rPr lang="ja-JP" altLang="en-US" sz="1200" dirty="0"/>
              <a:t>中表紙</a:t>
            </a:r>
            <a:r>
              <a:rPr lang="ja-JP" altLang="en-US" sz="1400" b="0" i="0" u="none" strike="noStrike" cap="none" dirty="0">
                <a:solidFill>
                  <a:schemeClr val="dk1"/>
                </a:solidFill>
                <a:effectLst/>
                <a:latin typeface="Arial"/>
                <a:ea typeface="Arial"/>
                <a:cs typeface="Arial"/>
                <a:sym typeface="Arial"/>
              </a:rPr>
              <a:t>）</a:t>
            </a:r>
            <a:endParaRPr lang="ja-JP" altLang="en-US" sz="1200" dirty="0"/>
          </a:p>
          <a:p>
            <a:endParaRPr kumimoji="1" lang="ja-JP" altLang="en-US" dirty="0"/>
          </a:p>
        </p:txBody>
      </p:sp>
      <p:sp>
        <p:nvSpPr>
          <p:cNvPr id="4" name="スライド番号プレースホルダー 3"/>
          <p:cNvSpPr>
            <a:spLocks noGrp="1"/>
          </p:cNvSpPr>
          <p:nvPr>
            <p:ph type="sldNum" sz="quarter" idx="5"/>
          </p:nvPr>
        </p:nvSpPr>
        <p:spPr/>
        <p:txBody>
          <a:bodyPr/>
          <a:lstStyle/>
          <a:p>
            <a:fld id="{F1684B36-F4F9-41E5-9CFE-479B479AE55F}" type="slidenum">
              <a:rPr lang="en-GB" smtClean="0"/>
              <a:t>12</a:t>
            </a:fld>
            <a:endParaRPr lang="en-GB"/>
          </a:p>
        </p:txBody>
      </p:sp>
    </p:spTree>
    <p:extLst>
      <p:ext uri="{BB962C8B-B14F-4D97-AF65-F5344CB8AC3E}">
        <p14:creationId xmlns:p14="http://schemas.microsoft.com/office/powerpoint/2010/main" val="12877627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i="0" u="none" strike="noStrike" cap="none" dirty="0">
                <a:solidFill>
                  <a:schemeClr val="dk1"/>
                </a:solidFill>
                <a:effectLst/>
                <a:latin typeface="Arial"/>
                <a:ea typeface="Arial"/>
                <a:cs typeface="Arial"/>
                <a:sym typeface="Arial"/>
              </a:rPr>
              <a:t>（</a:t>
            </a:r>
            <a:r>
              <a:rPr lang="ja-JP" altLang="en-US" sz="1200" dirty="0"/>
              <a:t>中表紙</a:t>
            </a:r>
            <a:r>
              <a:rPr lang="ja-JP" altLang="en-US" sz="1400" b="0" i="0" u="none" strike="noStrike" cap="none" dirty="0">
                <a:solidFill>
                  <a:schemeClr val="dk1"/>
                </a:solidFill>
                <a:effectLst/>
                <a:latin typeface="Arial"/>
                <a:ea typeface="Arial"/>
                <a:cs typeface="Arial"/>
                <a:sym typeface="Arial"/>
              </a:rPr>
              <a:t>）</a:t>
            </a:r>
            <a:endParaRPr lang="ja-JP" altLang="en-US" sz="1200" dirty="0"/>
          </a:p>
          <a:p>
            <a:endParaRPr kumimoji="1" lang="ja-JP" altLang="en-US" dirty="0"/>
          </a:p>
        </p:txBody>
      </p:sp>
      <p:sp>
        <p:nvSpPr>
          <p:cNvPr id="4" name="スライド番号プレースホルダー 3"/>
          <p:cNvSpPr>
            <a:spLocks noGrp="1"/>
          </p:cNvSpPr>
          <p:nvPr>
            <p:ph type="sldNum" sz="quarter" idx="5"/>
          </p:nvPr>
        </p:nvSpPr>
        <p:spPr/>
        <p:txBody>
          <a:bodyPr/>
          <a:lstStyle/>
          <a:p>
            <a:fld id="{F1684B36-F4F9-41E5-9CFE-479B479AE55F}" type="slidenum">
              <a:rPr lang="en-GB" smtClean="0"/>
              <a:t>13</a:t>
            </a:fld>
            <a:endParaRPr lang="en-GB"/>
          </a:p>
        </p:txBody>
      </p:sp>
    </p:spTree>
    <p:extLst>
      <p:ext uri="{BB962C8B-B14F-4D97-AF65-F5344CB8AC3E}">
        <p14:creationId xmlns:p14="http://schemas.microsoft.com/office/powerpoint/2010/main" val="38013013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1684B36-F4F9-41E5-9CFE-479B479AE55F}" type="slidenum">
              <a:rPr lang="en-GB" smtClean="0"/>
              <a:t>14</a:t>
            </a:fld>
            <a:endParaRPr lang="en-GB"/>
          </a:p>
        </p:txBody>
      </p:sp>
    </p:spTree>
    <p:extLst>
      <p:ext uri="{BB962C8B-B14F-4D97-AF65-F5344CB8AC3E}">
        <p14:creationId xmlns:p14="http://schemas.microsoft.com/office/powerpoint/2010/main" val="888119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solidFill>
                  <a:srgbClr val="4C4948"/>
                </a:solidFill>
                <a:latin typeface="メイリオ" panose="020B0604030504040204" pitchFamily="50" charset="-128"/>
                <a:ea typeface="メイリオ" panose="020B0604030504040204" pitchFamily="50" charset="-128"/>
              </a:rPr>
              <a:t>▼ポイント</a:t>
            </a:r>
            <a:endParaRPr kumimoji="1" lang="en-US" altLang="ja-JP" dirty="0">
              <a:solidFill>
                <a:srgbClr val="4C4948"/>
              </a:solidFill>
              <a:latin typeface="メイリオ" panose="020B0604030504040204" pitchFamily="50" charset="-128"/>
              <a:ea typeface="メイリオ" panose="020B0604030504040204" pitchFamily="50" charset="-128"/>
            </a:endParaRPr>
          </a:p>
          <a:p>
            <a:r>
              <a:rPr kumimoji="1" lang="ja-JP" altLang="en-US" dirty="0">
                <a:solidFill>
                  <a:srgbClr val="4C4948"/>
                </a:solidFill>
                <a:latin typeface="メイリオ" panose="020B0604030504040204" pitchFamily="50" charset="-128"/>
                <a:ea typeface="メイリオ" panose="020B0604030504040204" pitchFamily="50" charset="-128"/>
              </a:rPr>
              <a:t>・紙の場合は解像度が</a:t>
            </a:r>
            <a:r>
              <a:rPr kumimoji="1" lang="en-US" altLang="ja-JP" dirty="0">
                <a:solidFill>
                  <a:srgbClr val="4C4948"/>
                </a:solidFill>
                <a:latin typeface="メイリオ" panose="020B0604030504040204" pitchFamily="50" charset="-128"/>
                <a:ea typeface="メイリオ" panose="020B0604030504040204" pitchFamily="50" charset="-128"/>
              </a:rPr>
              <a:t>200dpi</a:t>
            </a:r>
            <a:r>
              <a:rPr kumimoji="1" lang="ja-JP" altLang="en-US" dirty="0">
                <a:solidFill>
                  <a:srgbClr val="4C4948"/>
                </a:solidFill>
                <a:latin typeface="メイリオ" panose="020B0604030504040204" pitchFamily="50" charset="-128"/>
                <a:ea typeface="メイリオ" panose="020B0604030504040204" pitchFamily="50" charset="-128"/>
              </a:rPr>
              <a:t>以上、カラーで読み取ることを徹底してもらう（法律で決まっています）</a:t>
            </a:r>
            <a:endParaRPr kumimoji="1" lang="en-US" altLang="ja-JP" dirty="0">
              <a:solidFill>
                <a:srgbClr val="4C4948"/>
              </a:solidFill>
              <a:latin typeface="メイリオ" panose="020B0604030504040204" pitchFamily="50" charset="-128"/>
              <a:ea typeface="メイリオ" panose="020B0604030504040204" pitchFamily="50" charset="-128"/>
            </a:endParaRPr>
          </a:p>
          <a:p>
            <a:r>
              <a:rPr kumimoji="1" lang="ja-JP" altLang="en-US" dirty="0">
                <a:solidFill>
                  <a:srgbClr val="4C4948"/>
                </a:solidFill>
                <a:latin typeface="メイリオ" panose="020B0604030504040204" pitchFamily="50" charset="-128"/>
                <a:ea typeface="メイリオ" panose="020B0604030504040204" pitchFamily="50" charset="-128"/>
              </a:rPr>
              <a:t>・スマートフォンの場合、解像度の要件を満たすために画面いっぱいに収まるように撮影すること、</a:t>
            </a:r>
            <a:endParaRPr kumimoji="1" lang="en-US" altLang="ja-JP" dirty="0">
              <a:solidFill>
                <a:srgbClr val="4C4948"/>
              </a:solidFill>
              <a:latin typeface="メイリオ" panose="020B0604030504040204" pitchFamily="50" charset="-128"/>
              <a:ea typeface="メイリオ" panose="020B0604030504040204" pitchFamily="50" charset="-128"/>
            </a:endParaRPr>
          </a:p>
          <a:p>
            <a:r>
              <a:rPr kumimoji="1" lang="ja-JP" altLang="en-US" dirty="0">
                <a:solidFill>
                  <a:srgbClr val="4C4948"/>
                </a:solidFill>
                <a:latin typeface="メイリオ" panose="020B0604030504040204" pitchFamily="50" charset="-128"/>
                <a:ea typeface="メイリオ" panose="020B0604030504040204" pitchFamily="50" charset="-128"/>
              </a:rPr>
              <a:t>　撮影後に、自身でも開いてみて内容がわかる状態かを確認してもらうこと</a:t>
            </a:r>
            <a:endParaRPr kumimoji="1" lang="ja-JP" altLang="en-US" dirty="0"/>
          </a:p>
        </p:txBody>
      </p:sp>
      <p:sp>
        <p:nvSpPr>
          <p:cNvPr id="4" name="スライド番号プレースホルダー 3"/>
          <p:cNvSpPr>
            <a:spLocks noGrp="1"/>
          </p:cNvSpPr>
          <p:nvPr>
            <p:ph type="sldNum" sz="quarter" idx="5"/>
          </p:nvPr>
        </p:nvSpPr>
        <p:spPr/>
        <p:txBody>
          <a:bodyPr/>
          <a:lstStyle/>
          <a:p>
            <a:fld id="{F1684B36-F4F9-41E5-9CFE-479B479AE55F}" type="slidenum">
              <a:rPr lang="en-GB" smtClean="0"/>
              <a:t>15</a:t>
            </a:fld>
            <a:endParaRPr lang="en-GB"/>
          </a:p>
        </p:txBody>
      </p:sp>
    </p:spTree>
    <p:extLst>
      <p:ext uri="{BB962C8B-B14F-4D97-AF65-F5344CB8AC3E}">
        <p14:creationId xmlns:p14="http://schemas.microsoft.com/office/powerpoint/2010/main" val="3763738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i="0" u="none" strike="noStrike" cap="none" dirty="0">
                <a:solidFill>
                  <a:schemeClr val="dk1"/>
                </a:solidFill>
                <a:effectLst/>
                <a:latin typeface="Arial"/>
                <a:ea typeface="Arial"/>
                <a:cs typeface="Arial"/>
                <a:sym typeface="Arial"/>
              </a:rPr>
              <a:t>（</a:t>
            </a:r>
            <a:r>
              <a:rPr lang="ja-JP" altLang="en-US" sz="1200" dirty="0"/>
              <a:t>中表紙</a:t>
            </a:r>
            <a:r>
              <a:rPr lang="ja-JP" altLang="en-US" sz="1400" b="0" i="0" u="none" strike="noStrike" cap="none" dirty="0">
                <a:solidFill>
                  <a:schemeClr val="dk1"/>
                </a:solidFill>
                <a:effectLst/>
                <a:latin typeface="Arial"/>
                <a:ea typeface="Arial"/>
                <a:cs typeface="Arial"/>
                <a:sym typeface="Arial"/>
              </a:rPr>
              <a:t>）</a:t>
            </a:r>
            <a:endParaRPr lang="ja-JP" altLang="en-US" sz="1200" dirty="0"/>
          </a:p>
          <a:p>
            <a:endParaRPr kumimoji="1" lang="ja-JP" altLang="en-US" dirty="0"/>
          </a:p>
        </p:txBody>
      </p:sp>
      <p:sp>
        <p:nvSpPr>
          <p:cNvPr id="4" name="スライド番号プレースホルダー 3"/>
          <p:cNvSpPr>
            <a:spLocks noGrp="1"/>
          </p:cNvSpPr>
          <p:nvPr>
            <p:ph type="sldNum" sz="quarter" idx="5"/>
          </p:nvPr>
        </p:nvSpPr>
        <p:spPr/>
        <p:txBody>
          <a:bodyPr/>
          <a:lstStyle/>
          <a:p>
            <a:fld id="{F1684B36-F4F9-41E5-9CFE-479B479AE55F}" type="slidenum">
              <a:rPr lang="en-GB" smtClean="0"/>
              <a:t>16</a:t>
            </a:fld>
            <a:endParaRPr lang="en-GB"/>
          </a:p>
        </p:txBody>
      </p:sp>
    </p:spTree>
    <p:extLst>
      <p:ext uri="{BB962C8B-B14F-4D97-AF65-F5344CB8AC3E}">
        <p14:creationId xmlns:p14="http://schemas.microsoft.com/office/powerpoint/2010/main" val="16320080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1360a475d12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1360a475d12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964795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1360a475d12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1360a475d12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6473740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1360a475d12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1360a475d12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2290819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1684B36-F4F9-41E5-9CFE-479B479AE55F}" type="slidenum">
              <a:rPr lang="en-GB" smtClean="0"/>
              <a:t>2</a:t>
            </a:fld>
            <a:endParaRPr lang="en-GB"/>
          </a:p>
        </p:txBody>
      </p:sp>
    </p:spTree>
    <p:extLst>
      <p:ext uri="{BB962C8B-B14F-4D97-AF65-F5344CB8AC3E}">
        <p14:creationId xmlns:p14="http://schemas.microsoft.com/office/powerpoint/2010/main" val="13096235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1360a475d12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1360a475d12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7984638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i="0" u="none" strike="noStrike" cap="none" dirty="0">
                <a:solidFill>
                  <a:schemeClr val="dk1"/>
                </a:solidFill>
                <a:effectLst/>
                <a:latin typeface="Arial"/>
                <a:ea typeface="Arial"/>
                <a:cs typeface="Arial"/>
                <a:sym typeface="Arial"/>
              </a:rPr>
              <a:t>（</a:t>
            </a:r>
            <a:r>
              <a:rPr lang="ja-JP" altLang="en-US" sz="1200" dirty="0"/>
              <a:t>中表紙</a:t>
            </a:r>
            <a:r>
              <a:rPr lang="ja-JP" altLang="en-US" sz="1400" b="0" i="0" u="none" strike="noStrike" cap="none" dirty="0">
                <a:solidFill>
                  <a:schemeClr val="dk1"/>
                </a:solidFill>
                <a:effectLst/>
                <a:latin typeface="Arial"/>
                <a:ea typeface="Arial"/>
                <a:cs typeface="Arial"/>
                <a:sym typeface="Arial"/>
              </a:rPr>
              <a:t>）</a:t>
            </a:r>
            <a:endParaRPr lang="ja-JP" altLang="en-US" sz="1200" dirty="0"/>
          </a:p>
          <a:p>
            <a:endParaRPr kumimoji="1" lang="ja-JP" altLang="en-US" dirty="0"/>
          </a:p>
        </p:txBody>
      </p:sp>
      <p:sp>
        <p:nvSpPr>
          <p:cNvPr id="4" name="スライド番号プレースホルダー 3"/>
          <p:cNvSpPr>
            <a:spLocks noGrp="1"/>
          </p:cNvSpPr>
          <p:nvPr>
            <p:ph type="sldNum" sz="quarter" idx="5"/>
          </p:nvPr>
        </p:nvSpPr>
        <p:spPr/>
        <p:txBody>
          <a:bodyPr/>
          <a:lstStyle/>
          <a:p>
            <a:fld id="{F1684B36-F4F9-41E5-9CFE-479B479AE55F}" type="slidenum">
              <a:rPr lang="en-GB" smtClean="0"/>
              <a:t>3</a:t>
            </a:fld>
            <a:endParaRPr lang="en-GB"/>
          </a:p>
        </p:txBody>
      </p:sp>
    </p:spTree>
    <p:extLst>
      <p:ext uri="{BB962C8B-B14F-4D97-AF65-F5344CB8AC3E}">
        <p14:creationId xmlns:p14="http://schemas.microsoft.com/office/powerpoint/2010/main" val="23803296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F1684B36-F4F9-41E5-9CFE-479B479AE55F}" type="slidenum">
              <a:rPr lang="en-GB" smtClean="0"/>
              <a:t>4</a:t>
            </a:fld>
            <a:endParaRPr lang="en-GB"/>
          </a:p>
        </p:txBody>
      </p:sp>
    </p:spTree>
    <p:extLst>
      <p:ext uri="{BB962C8B-B14F-4D97-AF65-F5344CB8AC3E}">
        <p14:creationId xmlns:p14="http://schemas.microsoft.com/office/powerpoint/2010/main" val="12608610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endParaRPr kumimoji="1" lang="en-US" altLang="ja-JP" dirty="0">
              <a:solidFill>
                <a:srgbClr val="4C4948"/>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850756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r>
              <a:rPr kumimoji="1" lang="ja-JP" altLang="en-US" dirty="0">
                <a:solidFill>
                  <a:srgbClr val="4C4948"/>
                </a:solidFill>
                <a:latin typeface="メイリオ" panose="020B0604030504040204" pitchFamily="50" charset="-128"/>
                <a:ea typeface="メイリオ" panose="020B0604030504040204" pitchFamily="50" charset="-128"/>
              </a:rPr>
              <a:t>▼内容</a:t>
            </a:r>
            <a:endParaRPr kumimoji="1" lang="en-US" altLang="ja-JP" dirty="0">
              <a:solidFill>
                <a:srgbClr val="4C4948"/>
              </a:solidFill>
              <a:latin typeface="メイリオ" panose="020B0604030504040204" pitchFamily="50" charset="-128"/>
              <a:ea typeface="メイリオ" panose="020B0604030504040204" pitchFamily="50" charset="-128"/>
            </a:endParaRPr>
          </a:p>
          <a:p>
            <a:r>
              <a:rPr kumimoji="1" lang="ja-JP" altLang="en-US" dirty="0">
                <a:solidFill>
                  <a:srgbClr val="4C4948"/>
                </a:solidFill>
                <a:latin typeface="メイリオ" panose="020B0604030504040204" pitchFamily="50" charset="-128"/>
                <a:ea typeface="メイリオ" panose="020B0604030504040204" pitchFamily="50" charset="-128"/>
              </a:rPr>
              <a:t>対応が必須の「電子取引」において、</a:t>
            </a:r>
            <a:r>
              <a:rPr kumimoji="1" lang="en-US" altLang="ja-JP" dirty="0">
                <a:solidFill>
                  <a:srgbClr val="4C4948"/>
                </a:solidFill>
                <a:latin typeface="メイリオ" panose="020B0604030504040204" pitchFamily="50" charset="-128"/>
                <a:ea typeface="メイリオ" panose="020B0604030504040204" pitchFamily="50" charset="-128"/>
              </a:rPr>
              <a:t>2023</a:t>
            </a:r>
            <a:r>
              <a:rPr kumimoji="1" lang="ja-JP" altLang="en-US" dirty="0">
                <a:solidFill>
                  <a:srgbClr val="4C4948"/>
                </a:solidFill>
                <a:latin typeface="メイリオ" panose="020B0604030504040204" pitchFamily="50" charset="-128"/>
                <a:ea typeface="メイリオ" panose="020B0604030504040204" pitchFamily="50" charset="-128"/>
              </a:rPr>
              <a:t>年</a:t>
            </a:r>
            <a:r>
              <a:rPr kumimoji="1" lang="en-US" altLang="ja-JP" dirty="0">
                <a:solidFill>
                  <a:srgbClr val="4C4948"/>
                </a:solidFill>
                <a:latin typeface="メイリオ" panose="020B0604030504040204" pitchFamily="50" charset="-128"/>
                <a:ea typeface="メイリオ" panose="020B0604030504040204" pitchFamily="50" charset="-128"/>
              </a:rPr>
              <a:t>12</a:t>
            </a:r>
            <a:r>
              <a:rPr kumimoji="1" lang="ja-JP" altLang="en-US" dirty="0">
                <a:solidFill>
                  <a:srgbClr val="4C4948"/>
                </a:solidFill>
                <a:latin typeface="メイリオ" panose="020B0604030504040204" pitchFamily="50" charset="-128"/>
                <a:ea typeface="メイリオ" panose="020B0604030504040204" pitchFamily="50" charset="-128"/>
              </a:rPr>
              <a:t>月</a:t>
            </a:r>
            <a:r>
              <a:rPr kumimoji="1" lang="en-US" altLang="ja-JP" dirty="0">
                <a:solidFill>
                  <a:srgbClr val="4C4948"/>
                </a:solidFill>
                <a:latin typeface="メイリオ" panose="020B0604030504040204" pitchFamily="50" charset="-128"/>
                <a:ea typeface="メイリオ" panose="020B0604030504040204" pitchFamily="50" charset="-128"/>
              </a:rPr>
              <a:t>31</a:t>
            </a:r>
            <a:r>
              <a:rPr kumimoji="1" lang="ja-JP" altLang="en-US" dirty="0">
                <a:solidFill>
                  <a:srgbClr val="4C4948"/>
                </a:solidFill>
                <a:latin typeface="メイリオ" panose="020B0604030504040204" pitchFamily="50" charset="-128"/>
                <a:ea typeface="メイリオ" panose="020B0604030504040204" pitchFamily="50" charset="-128"/>
              </a:rPr>
              <a:t>日までと</a:t>
            </a:r>
            <a:r>
              <a:rPr kumimoji="1" lang="en-US" altLang="ja-JP" dirty="0">
                <a:solidFill>
                  <a:srgbClr val="4C4948"/>
                </a:solidFill>
                <a:latin typeface="メイリオ" panose="020B0604030504040204" pitchFamily="50" charset="-128"/>
                <a:ea typeface="メイリオ" panose="020B0604030504040204" pitchFamily="50" charset="-128"/>
              </a:rPr>
              <a:t>2024</a:t>
            </a:r>
            <a:r>
              <a:rPr kumimoji="1" lang="ja-JP" altLang="en-US" dirty="0">
                <a:solidFill>
                  <a:srgbClr val="4C4948"/>
                </a:solidFill>
                <a:latin typeface="メイリオ" panose="020B0604030504040204" pitchFamily="50" charset="-128"/>
                <a:ea typeface="メイリオ" panose="020B0604030504040204" pitchFamily="50" charset="-128"/>
              </a:rPr>
              <a:t>年</a:t>
            </a:r>
            <a:r>
              <a:rPr kumimoji="1" lang="en-US" altLang="ja-JP" dirty="0">
                <a:solidFill>
                  <a:srgbClr val="4C4948"/>
                </a:solidFill>
                <a:latin typeface="メイリオ" panose="020B0604030504040204" pitchFamily="50" charset="-128"/>
                <a:ea typeface="メイリオ" panose="020B0604030504040204" pitchFamily="50" charset="-128"/>
              </a:rPr>
              <a:t>1</a:t>
            </a:r>
            <a:r>
              <a:rPr kumimoji="1" lang="ja-JP" altLang="en-US" dirty="0">
                <a:solidFill>
                  <a:srgbClr val="4C4948"/>
                </a:solidFill>
                <a:latin typeface="メイリオ" panose="020B0604030504040204" pitchFamily="50" charset="-128"/>
                <a:ea typeface="メイリオ" panose="020B0604030504040204" pitchFamily="50" charset="-128"/>
              </a:rPr>
              <a:t>月</a:t>
            </a:r>
            <a:r>
              <a:rPr kumimoji="1" lang="en-US" altLang="ja-JP" dirty="0">
                <a:solidFill>
                  <a:srgbClr val="4C4948"/>
                </a:solidFill>
                <a:latin typeface="メイリオ" panose="020B0604030504040204" pitchFamily="50" charset="-128"/>
                <a:ea typeface="メイリオ" panose="020B0604030504040204" pitchFamily="50" charset="-128"/>
              </a:rPr>
              <a:t>1</a:t>
            </a:r>
            <a:r>
              <a:rPr kumimoji="1" lang="ja-JP" altLang="en-US" dirty="0">
                <a:solidFill>
                  <a:srgbClr val="4C4948"/>
                </a:solidFill>
                <a:latin typeface="メイリオ" panose="020B0604030504040204" pitchFamily="50" charset="-128"/>
                <a:ea typeface="メイリオ" panose="020B0604030504040204" pitchFamily="50" charset="-128"/>
              </a:rPr>
              <a:t>日以降で</a:t>
            </a:r>
            <a:endParaRPr kumimoji="1" lang="en-US" altLang="ja-JP" dirty="0">
              <a:solidFill>
                <a:srgbClr val="4C4948"/>
              </a:solidFill>
              <a:latin typeface="メイリオ" panose="020B0604030504040204" pitchFamily="50" charset="-128"/>
              <a:ea typeface="メイリオ" panose="020B0604030504040204" pitchFamily="50" charset="-128"/>
            </a:endParaRPr>
          </a:p>
          <a:p>
            <a:r>
              <a:rPr kumimoji="1" lang="ja-JP" altLang="en-US" dirty="0">
                <a:solidFill>
                  <a:srgbClr val="4C4948"/>
                </a:solidFill>
                <a:latin typeface="メイリオ" panose="020B0604030504040204" pitchFamily="50" charset="-128"/>
                <a:ea typeface="メイリオ" panose="020B0604030504040204" pitchFamily="50" charset="-128"/>
              </a:rPr>
              <a:t>変わるポイントを認識してもらう。</a:t>
            </a:r>
            <a:endParaRPr kumimoji="1" lang="en-US" altLang="ja-JP" dirty="0">
              <a:solidFill>
                <a:srgbClr val="4C4948"/>
              </a:solidFill>
              <a:latin typeface="メイリオ" panose="020B0604030504040204" pitchFamily="50" charset="-128"/>
              <a:ea typeface="メイリオ" panose="020B0604030504040204" pitchFamily="50" charset="-128"/>
            </a:endParaRPr>
          </a:p>
          <a:p>
            <a:endParaRPr kumimoji="1" lang="en-US" altLang="ja-JP" dirty="0">
              <a:solidFill>
                <a:srgbClr val="4C4948"/>
              </a:solidFill>
              <a:latin typeface="メイリオ" panose="020B0604030504040204" pitchFamily="50" charset="-128"/>
              <a:ea typeface="メイリオ" panose="020B0604030504040204" pitchFamily="50" charset="-128"/>
            </a:endParaRPr>
          </a:p>
          <a:p>
            <a:r>
              <a:rPr kumimoji="1" lang="ja-JP" altLang="en-US" dirty="0">
                <a:solidFill>
                  <a:srgbClr val="4C4948"/>
                </a:solidFill>
                <a:latin typeface="メイリオ" panose="020B0604030504040204" pitchFamily="50" charset="-128"/>
                <a:ea typeface="メイリオ" panose="020B0604030504040204" pitchFamily="50" charset="-128"/>
              </a:rPr>
              <a:t>▼ポイント</a:t>
            </a:r>
            <a:endParaRPr kumimoji="1" lang="en-US" altLang="ja-JP" dirty="0">
              <a:solidFill>
                <a:srgbClr val="4C4948"/>
              </a:solidFill>
              <a:latin typeface="メイリオ" panose="020B0604030504040204" pitchFamily="50" charset="-128"/>
              <a:ea typeface="メイリオ" panose="020B0604030504040204" pitchFamily="50" charset="-128"/>
            </a:endParaRPr>
          </a:p>
          <a:p>
            <a:r>
              <a:rPr kumimoji="1" lang="ja-JP" altLang="en-US" dirty="0">
                <a:solidFill>
                  <a:srgbClr val="4C4948"/>
                </a:solidFill>
                <a:latin typeface="メイリオ" panose="020B0604030504040204" pitchFamily="50" charset="-128"/>
                <a:ea typeface="メイリオ" panose="020B0604030504040204" pitchFamily="50" charset="-128"/>
              </a:rPr>
              <a:t>これまでは印刷して保存が認められていたが、</a:t>
            </a:r>
            <a:r>
              <a:rPr kumimoji="1" lang="en-US" altLang="ja-JP" dirty="0">
                <a:solidFill>
                  <a:srgbClr val="4C4948"/>
                </a:solidFill>
                <a:latin typeface="メイリオ" panose="020B0604030504040204" pitchFamily="50" charset="-128"/>
                <a:ea typeface="メイリオ" panose="020B0604030504040204" pitchFamily="50" charset="-128"/>
              </a:rPr>
              <a:t>2024</a:t>
            </a:r>
            <a:r>
              <a:rPr kumimoji="1" lang="ja-JP" altLang="en-US" dirty="0">
                <a:solidFill>
                  <a:srgbClr val="4C4948"/>
                </a:solidFill>
                <a:latin typeface="メイリオ" panose="020B0604030504040204" pitchFamily="50" charset="-128"/>
                <a:ea typeface="メイリオ" panose="020B0604030504040204" pitchFamily="50" charset="-128"/>
              </a:rPr>
              <a:t>年</a:t>
            </a:r>
            <a:r>
              <a:rPr kumimoji="1" lang="en-US" altLang="ja-JP" dirty="0">
                <a:solidFill>
                  <a:srgbClr val="4C4948"/>
                </a:solidFill>
                <a:latin typeface="メイリオ" panose="020B0604030504040204" pitchFamily="50" charset="-128"/>
                <a:ea typeface="メイリオ" panose="020B0604030504040204" pitchFamily="50" charset="-128"/>
              </a:rPr>
              <a:t>1</a:t>
            </a:r>
            <a:r>
              <a:rPr kumimoji="1" lang="ja-JP" altLang="en-US" dirty="0">
                <a:solidFill>
                  <a:srgbClr val="4C4948"/>
                </a:solidFill>
                <a:latin typeface="メイリオ" panose="020B0604030504040204" pitchFamily="50" charset="-128"/>
                <a:ea typeface="メイリオ" panose="020B0604030504040204" pitchFamily="50" charset="-128"/>
              </a:rPr>
              <a:t>月</a:t>
            </a:r>
            <a:r>
              <a:rPr kumimoji="1" lang="en-US" altLang="ja-JP" dirty="0">
                <a:solidFill>
                  <a:srgbClr val="4C4948"/>
                </a:solidFill>
                <a:latin typeface="メイリオ" panose="020B0604030504040204" pitchFamily="50" charset="-128"/>
                <a:ea typeface="メイリオ" panose="020B0604030504040204" pitchFamily="50" charset="-128"/>
              </a:rPr>
              <a:t>1</a:t>
            </a:r>
            <a:r>
              <a:rPr kumimoji="1" lang="ja-JP" altLang="en-US" dirty="0">
                <a:solidFill>
                  <a:srgbClr val="4C4948"/>
                </a:solidFill>
                <a:latin typeface="メイリオ" panose="020B0604030504040204" pitchFamily="50" charset="-128"/>
                <a:ea typeface="メイリオ" panose="020B0604030504040204" pitchFamily="50" charset="-128"/>
              </a:rPr>
              <a:t>日以降は原則印刷して保存ができず、</a:t>
            </a:r>
            <a:endParaRPr kumimoji="1" lang="en-US" altLang="ja-JP" dirty="0">
              <a:solidFill>
                <a:srgbClr val="4C4948"/>
              </a:solidFill>
              <a:latin typeface="メイリオ" panose="020B0604030504040204" pitchFamily="50" charset="-128"/>
              <a:ea typeface="メイリオ" panose="020B0604030504040204" pitchFamily="50" charset="-128"/>
            </a:endParaRPr>
          </a:p>
          <a:p>
            <a:r>
              <a:rPr kumimoji="1" lang="ja-JP" altLang="en-US" dirty="0">
                <a:solidFill>
                  <a:srgbClr val="4C4948"/>
                </a:solidFill>
                <a:latin typeface="メイリオ" panose="020B0604030504040204" pitchFamily="50" charset="-128"/>
                <a:ea typeface="メイリオ" panose="020B0604030504040204" pitchFamily="50" charset="-128"/>
              </a:rPr>
              <a:t>法律で求められている要件をまもって電子データのまま保存する必要がある。</a:t>
            </a:r>
            <a:endParaRPr kumimoji="1" lang="en-US" altLang="ja-JP" dirty="0">
              <a:solidFill>
                <a:srgbClr val="4C4948"/>
              </a:solidFill>
              <a:latin typeface="メイリオ" panose="020B0604030504040204" pitchFamily="50" charset="-128"/>
              <a:ea typeface="メイリオ" panose="020B0604030504040204" pitchFamily="50" charset="-128"/>
            </a:endParaRPr>
          </a:p>
          <a:p>
            <a:r>
              <a:rPr kumimoji="1" lang="ja-JP" altLang="en-US" dirty="0">
                <a:solidFill>
                  <a:srgbClr val="4C4948"/>
                </a:solidFill>
                <a:latin typeface="メイリオ" panose="020B0604030504040204" pitchFamily="50" charset="-128"/>
                <a:ea typeface="メイリオ" panose="020B0604030504040204" pitchFamily="50" charset="-128"/>
              </a:rPr>
              <a:t>そのため自社でも「電子取引」について、要件を守った状態で保存しなければならなくなった。</a:t>
            </a:r>
            <a:endParaRPr kumimoji="1" lang="en-US" altLang="ja-JP" dirty="0">
              <a:solidFill>
                <a:srgbClr val="4C4948"/>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0315103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i="0" u="none" strike="noStrike" cap="none" dirty="0">
                <a:solidFill>
                  <a:schemeClr val="dk1"/>
                </a:solidFill>
                <a:effectLst/>
                <a:latin typeface="Arial"/>
                <a:ea typeface="Arial"/>
                <a:cs typeface="Arial"/>
                <a:sym typeface="Arial"/>
              </a:rPr>
              <a:t>（</a:t>
            </a:r>
            <a:r>
              <a:rPr lang="ja-JP" altLang="en-US" sz="1200" dirty="0"/>
              <a:t>中表紙</a:t>
            </a:r>
            <a:r>
              <a:rPr lang="ja-JP" altLang="en-US" sz="1400" b="0" i="0" u="none" strike="noStrike" cap="none" dirty="0">
                <a:solidFill>
                  <a:schemeClr val="dk1"/>
                </a:solidFill>
                <a:effectLst/>
                <a:latin typeface="Arial"/>
                <a:ea typeface="Arial"/>
                <a:cs typeface="Arial"/>
                <a:sym typeface="Arial"/>
              </a:rPr>
              <a:t>）</a:t>
            </a:r>
            <a:endParaRPr lang="ja-JP" altLang="en-US" sz="1200" dirty="0"/>
          </a:p>
          <a:p>
            <a:endParaRPr kumimoji="1" lang="ja-JP" altLang="en-US" dirty="0"/>
          </a:p>
        </p:txBody>
      </p:sp>
      <p:sp>
        <p:nvSpPr>
          <p:cNvPr id="4" name="スライド番号プレースホルダー 3"/>
          <p:cNvSpPr>
            <a:spLocks noGrp="1"/>
          </p:cNvSpPr>
          <p:nvPr>
            <p:ph type="sldNum" sz="quarter" idx="5"/>
          </p:nvPr>
        </p:nvSpPr>
        <p:spPr/>
        <p:txBody>
          <a:bodyPr/>
          <a:lstStyle/>
          <a:p>
            <a:fld id="{F1684B36-F4F9-41E5-9CFE-479B479AE55F}" type="slidenum">
              <a:rPr lang="en-GB" smtClean="0"/>
              <a:t>7</a:t>
            </a:fld>
            <a:endParaRPr lang="en-GB"/>
          </a:p>
        </p:txBody>
      </p:sp>
    </p:spTree>
    <p:extLst>
      <p:ext uri="{BB962C8B-B14F-4D97-AF65-F5344CB8AC3E}">
        <p14:creationId xmlns:p14="http://schemas.microsoft.com/office/powerpoint/2010/main" val="16270015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endParaRPr kumimoji="1" lang="ja-JP" altLang="en-US" dirty="0"/>
          </a:p>
        </p:txBody>
      </p:sp>
    </p:spTree>
    <p:extLst>
      <p:ext uri="{BB962C8B-B14F-4D97-AF65-F5344CB8AC3E}">
        <p14:creationId xmlns:p14="http://schemas.microsoft.com/office/powerpoint/2010/main" val="42520407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i="0" u="none" strike="noStrike" cap="none" dirty="0">
                <a:solidFill>
                  <a:schemeClr val="dk1"/>
                </a:solidFill>
                <a:effectLst/>
                <a:latin typeface="Arial"/>
                <a:ea typeface="Arial"/>
                <a:cs typeface="Arial"/>
                <a:sym typeface="Arial"/>
              </a:rPr>
              <a:t>（</a:t>
            </a:r>
            <a:r>
              <a:rPr lang="ja-JP" altLang="en-US" sz="1200" dirty="0"/>
              <a:t>中表紙</a:t>
            </a:r>
            <a:r>
              <a:rPr lang="ja-JP" altLang="en-US" sz="1400" b="0" i="0" u="none" strike="noStrike" cap="none" dirty="0">
                <a:solidFill>
                  <a:schemeClr val="dk1"/>
                </a:solidFill>
                <a:effectLst/>
                <a:latin typeface="Arial"/>
                <a:ea typeface="Arial"/>
                <a:cs typeface="Arial"/>
                <a:sym typeface="Arial"/>
              </a:rPr>
              <a:t>）</a:t>
            </a:r>
            <a:endParaRPr lang="ja-JP" altLang="en-US" sz="1200" dirty="0"/>
          </a:p>
          <a:p>
            <a:endParaRPr kumimoji="1" lang="ja-JP" altLang="en-US" dirty="0"/>
          </a:p>
        </p:txBody>
      </p:sp>
      <p:sp>
        <p:nvSpPr>
          <p:cNvPr id="4" name="スライド番号プレースホルダー 3"/>
          <p:cNvSpPr>
            <a:spLocks noGrp="1"/>
          </p:cNvSpPr>
          <p:nvPr>
            <p:ph type="sldNum" sz="quarter" idx="5"/>
          </p:nvPr>
        </p:nvSpPr>
        <p:spPr/>
        <p:txBody>
          <a:bodyPr/>
          <a:lstStyle/>
          <a:p>
            <a:fld id="{F1684B36-F4F9-41E5-9CFE-479B479AE55F}" type="slidenum">
              <a:rPr lang="en-GB" smtClean="0"/>
              <a:t>9</a:t>
            </a:fld>
            <a:endParaRPr lang="en-GB"/>
          </a:p>
        </p:txBody>
      </p:sp>
    </p:spTree>
    <p:extLst>
      <p:ext uri="{BB962C8B-B14F-4D97-AF65-F5344CB8AC3E}">
        <p14:creationId xmlns:p14="http://schemas.microsoft.com/office/powerpoint/2010/main" val="413330472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2.svg"/><Relationship Id="rId5" Type="http://schemas.openxmlformats.org/officeDocument/2006/relationships/image" Target="../media/image1.png"/><Relationship Id="rId4" Type="http://schemas.openxmlformats.org/officeDocument/2006/relationships/image" Target="../media/image5.sv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sv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9.sv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タイトル">
    <p:spTree>
      <p:nvGrpSpPr>
        <p:cNvPr id="1" name=""/>
        <p:cNvGrpSpPr/>
        <p:nvPr/>
      </p:nvGrpSpPr>
      <p:grpSpPr>
        <a:xfrm>
          <a:off x="0" y="0"/>
          <a:ext cx="0" cy="0"/>
          <a:chOff x="0" y="0"/>
          <a:chExt cx="0" cy="0"/>
        </a:xfrm>
      </p:grpSpPr>
      <p:pic>
        <p:nvPicPr>
          <p:cNvPr id="9" name="Picture 8" descr="Shape&#10;&#10;Description automatically generated with medium confidence">
            <a:extLst>
              <a:ext uri="{FF2B5EF4-FFF2-40B4-BE49-F238E27FC236}">
                <a16:creationId xmlns:a16="http://schemas.microsoft.com/office/drawing/2014/main" id="{E7D38789-914E-76E0-A95E-CBCB641468A9}"/>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0" y="0"/>
            <a:ext cx="3668889" cy="2474102"/>
          </a:xfrm>
          <a:prstGeom prst="rect">
            <a:avLst/>
          </a:prstGeom>
        </p:spPr>
      </p:pic>
      <p:sp>
        <p:nvSpPr>
          <p:cNvPr id="23" name="Rectangle 22">
            <a:extLst>
              <a:ext uri="{FF2B5EF4-FFF2-40B4-BE49-F238E27FC236}">
                <a16:creationId xmlns:a16="http://schemas.microsoft.com/office/drawing/2014/main" id="{B3831F99-D806-D7B8-AA7C-1B61551E53A4}"/>
              </a:ext>
            </a:extLst>
          </p:cNvPr>
          <p:cNvSpPr/>
          <p:nvPr userDrawn="1"/>
        </p:nvSpPr>
        <p:spPr>
          <a:xfrm>
            <a:off x="0" y="6138000"/>
            <a:ext cx="12192000" cy="720000"/>
          </a:xfrm>
          <a:prstGeom prst="rect">
            <a:avLst/>
          </a:prstGeom>
          <a:solidFill>
            <a:srgbClr val="F6F6F6"/>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35000"/>
              </a:lnSpc>
            </a:pPr>
            <a:endParaRPr lang="en-GB" sz="1300" dirty="0">
              <a:solidFill>
                <a:schemeClr val="bg1"/>
              </a:solidFill>
            </a:endParaRPr>
          </a:p>
        </p:txBody>
      </p:sp>
      <p:pic>
        <p:nvPicPr>
          <p:cNvPr id="17" name="Graphic 16">
            <a:extLst>
              <a:ext uri="{FF2B5EF4-FFF2-40B4-BE49-F238E27FC236}">
                <a16:creationId xmlns:a16="http://schemas.microsoft.com/office/drawing/2014/main" id="{7EF16466-CD0B-E161-2512-3070781E249D}"/>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03237" y="6302379"/>
            <a:ext cx="309321" cy="360000"/>
          </a:xfrm>
          <a:prstGeom prst="rect">
            <a:avLst/>
          </a:prstGeom>
        </p:spPr>
      </p:pic>
      <p:sp>
        <p:nvSpPr>
          <p:cNvPr id="2" name="Title 1">
            <a:extLst>
              <a:ext uri="{FF2B5EF4-FFF2-40B4-BE49-F238E27FC236}">
                <a16:creationId xmlns:a16="http://schemas.microsoft.com/office/drawing/2014/main" id="{A143B531-D261-13B3-E426-04329113AE08}"/>
              </a:ext>
            </a:extLst>
          </p:cNvPr>
          <p:cNvSpPr>
            <a:spLocks noGrp="1"/>
          </p:cNvSpPr>
          <p:nvPr>
            <p:ph type="title" hasCustomPrompt="1"/>
          </p:nvPr>
        </p:nvSpPr>
        <p:spPr>
          <a:xfrm>
            <a:off x="479425" y="2813464"/>
            <a:ext cx="11233150" cy="2109719"/>
          </a:xfrm>
        </p:spPr>
        <p:txBody>
          <a:bodyPr/>
          <a:lstStyle>
            <a:lvl1pPr algn="ctr">
              <a:lnSpc>
                <a:spcPct val="100000"/>
              </a:lnSpc>
              <a:defRPr sz="5300">
                <a:solidFill>
                  <a:schemeClr val="tx1"/>
                </a:solidFill>
              </a:defRPr>
            </a:lvl1pPr>
          </a:lstStyle>
          <a:p>
            <a:r>
              <a:rPr lang="en-US" dirty="0"/>
              <a:t>Click to edit title</a:t>
            </a:r>
            <a:endParaRPr lang="en-GB" dirty="0"/>
          </a:p>
        </p:txBody>
      </p:sp>
      <p:sp>
        <p:nvSpPr>
          <p:cNvPr id="13" name="Text Placeholder 12">
            <a:extLst>
              <a:ext uri="{FF2B5EF4-FFF2-40B4-BE49-F238E27FC236}">
                <a16:creationId xmlns:a16="http://schemas.microsoft.com/office/drawing/2014/main" id="{93AFAAE6-3C50-3DBA-F623-EA2742DEB92C}"/>
              </a:ext>
            </a:extLst>
          </p:cNvPr>
          <p:cNvSpPr>
            <a:spLocks noGrp="1"/>
          </p:cNvSpPr>
          <p:nvPr>
            <p:ph type="body" sz="quarter" idx="13" hasCustomPrompt="1"/>
          </p:nvPr>
        </p:nvSpPr>
        <p:spPr>
          <a:xfrm>
            <a:off x="2312195" y="1623392"/>
            <a:ext cx="7567611" cy="1126228"/>
          </a:xfrm>
        </p:spPr>
        <p:txBody>
          <a:bodyPr anchor="b" anchorCtr="0"/>
          <a:lstStyle>
            <a:lvl1pPr marL="0" indent="0" algn="ctr">
              <a:buNone/>
              <a:defRPr sz="1600"/>
            </a:lvl1pPr>
            <a:lvl2pPr marL="360000" indent="0" algn="ctr">
              <a:buNone/>
              <a:defRPr sz="1600"/>
            </a:lvl2pPr>
            <a:lvl3pPr algn="ctr">
              <a:defRPr sz="1600"/>
            </a:lvl3pPr>
            <a:lvl4pPr algn="ctr">
              <a:defRPr sz="1600"/>
            </a:lvl4pPr>
            <a:lvl5pPr algn="ctr">
              <a:defRPr sz="1600"/>
            </a:lvl5pPr>
          </a:lstStyle>
          <a:p>
            <a:pPr lvl="0"/>
            <a:r>
              <a:rPr lang="en-US" dirty="0"/>
              <a:t>Click to edit text</a:t>
            </a:r>
          </a:p>
        </p:txBody>
      </p:sp>
      <p:sp>
        <p:nvSpPr>
          <p:cNvPr id="12" name="正方形/長方形 11">
            <a:extLst>
              <a:ext uri="{FF2B5EF4-FFF2-40B4-BE49-F238E27FC236}">
                <a16:creationId xmlns:a16="http://schemas.microsoft.com/office/drawing/2014/main" id="{828B8093-1ED9-4144-BFB0-CB068B607124}"/>
              </a:ext>
            </a:extLst>
          </p:cNvPr>
          <p:cNvSpPr/>
          <p:nvPr userDrawn="1"/>
        </p:nvSpPr>
        <p:spPr>
          <a:xfrm>
            <a:off x="9879806" y="-1703"/>
            <a:ext cx="2312194"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ctr"/>
          <a:lstStyle/>
          <a:p>
            <a:pPr algn="ctr">
              <a:lnSpc>
                <a:spcPct val="135000"/>
              </a:lnSpc>
            </a:pPr>
            <a:endParaRPr kumimoji="1" lang="ja-JP" altLang="en-US" sz="1300" dirty="0" err="1">
              <a:solidFill>
                <a:schemeClr val="bg1"/>
              </a:solidFill>
            </a:endParaRPr>
          </a:p>
        </p:txBody>
      </p:sp>
      <p:sp>
        <p:nvSpPr>
          <p:cNvPr id="24" name="TextBox 23">
            <a:extLst>
              <a:ext uri="{FF2B5EF4-FFF2-40B4-BE49-F238E27FC236}">
                <a16:creationId xmlns:a16="http://schemas.microsoft.com/office/drawing/2014/main" id="{DCDFE4AA-3312-A3E8-5498-3C19C23C1EA6}"/>
              </a:ext>
            </a:extLst>
          </p:cNvPr>
          <p:cNvSpPr txBox="1"/>
          <p:nvPr userDrawn="1"/>
        </p:nvSpPr>
        <p:spPr>
          <a:xfrm>
            <a:off x="10198468" y="817489"/>
            <a:ext cx="1571522" cy="95174"/>
          </a:xfrm>
          <a:prstGeom prst="rect">
            <a:avLst/>
          </a:prstGeom>
          <a:noFill/>
        </p:spPr>
        <p:txBody>
          <a:bodyPr wrap="square" lIns="0" tIns="0" rIns="0" bIns="0" rtlCol="0">
            <a:no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ja-JP" altLang="en-US" sz="700" b="0" i="0" u="none" strike="noStrike" spc="20" baseline="0" dirty="0">
                <a:solidFill>
                  <a:schemeClr val="tx1"/>
                </a:solidFill>
                <a:latin typeface="BIZ UDPGothic" panose="020B0400000000000000" pitchFamily="34" charset="-128"/>
                <a:ea typeface="BIZ UDPGothic" panose="020B0400000000000000" pitchFamily="34" charset="-128"/>
              </a:rPr>
              <a:t>よりよく、寄り添う 経費精算クラウド</a:t>
            </a:r>
          </a:p>
        </p:txBody>
      </p:sp>
      <p:pic>
        <p:nvPicPr>
          <p:cNvPr id="14" name="Graphic 10">
            <a:extLst>
              <a:ext uri="{FF2B5EF4-FFF2-40B4-BE49-F238E27FC236}">
                <a16:creationId xmlns:a16="http://schemas.microsoft.com/office/drawing/2014/main" id="{27C79252-0B36-9F05-BE24-F7C211BAB53E}"/>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209575" y="242894"/>
            <a:ext cx="1566000" cy="489375"/>
          </a:xfrm>
          <a:prstGeom prst="rect">
            <a:avLst/>
          </a:prstGeom>
        </p:spPr>
      </p:pic>
    </p:spTree>
    <p:extLst>
      <p:ext uri="{BB962C8B-B14F-4D97-AF65-F5344CB8AC3E}">
        <p14:creationId xmlns:p14="http://schemas.microsoft.com/office/powerpoint/2010/main" val="3684907584"/>
      </p:ext>
    </p:extLst>
  </p:cSld>
  <p:clrMapOvr>
    <a:masterClrMapping/>
  </p:clrMapOvr>
  <p:extLst>
    <p:ext uri="{DCECCB84-F9BA-43D5-87BE-67443E8EF086}">
      <p15:sldGuideLst xmlns:p15="http://schemas.microsoft.com/office/powerpoint/2012/main">
        <p15:guide id="3" orient="horz" pos="3861" userDrawn="1">
          <p15:clr>
            <a:srgbClr val="A4A3A4"/>
          </p15:clr>
        </p15:guide>
        <p15:guide id="5" orient="horz" pos="300" userDrawn="1">
          <p15:clr>
            <a:srgbClr val="A4A3A4"/>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Sタイトル">
    <p:spTree>
      <p:nvGrpSpPr>
        <p:cNvPr id="1" name=""/>
        <p:cNvGrpSpPr/>
        <p:nvPr/>
      </p:nvGrpSpPr>
      <p:grpSpPr>
        <a:xfrm>
          <a:off x="0" y="0"/>
          <a:ext cx="0" cy="0"/>
          <a:chOff x="0" y="0"/>
          <a:chExt cx="0" cy="0"/>
        </a:xfrm>
      </p:grpSpPr>
      <p:pic>
        <p:nvPicPr>
          <p:cNvPr id="9" name="Picture 8" descr="Shape&#10;&#10;Description automatically generated with medium confidence">
            <a:extLst>
              <a:ext uri="{FF2B5EF4-FFF2-40B4-BE49-F238E27FC236}">
                <a16:creationId xmlns:a16="http://schemas.microsoft.com/office/drawing/2014/main" id="{E7D38789-914E-76E0-A95E-CBCB641468A9}"/>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0" y="0"/>
            <a:ext cx="3668889" cy="2474102"/>
          </a:xfrm>
          <a:prstGeom prst="rect">
            <a:avLst/>
          </a:prstGeom>
        </p:spPr>
      </p:pic>
      <p:sp>
        <p:nvSpPr>
          <p:cNvPr id="2" name="Title 1">
            <a:extLst>
              <a:ext uri="{FF2B5EF4-FFF2-40B4-BE49-F238E27FC236}">
                <a16:creationId xmlns:a16="http://schemas.microsoft.com/office/drawing/2014/main" id="{A143B531-D261-13B3-E426-04329113AE08}"/>
              </a:ext>
            </a:extLst>
          </p:cNvPr>
          <p:cNvSpPr>
            <a:spLocks noGrp="1"/>
          </p:cNvSpPr>
          <p:nvPr>
            <p:ph type="title" hasCustomPrompt="1"/>
          </p:nvPr>
        </p:nvSpPr>
        <p:spPr>
          <a:xfrm>
            <a:off x="479425" y="2813464"/>
            <a:ext cx="11233150" cy="2109719"/>
          </a:xfrm>
        </p:spPr>
        <p:txBody>
          <a:bodyPr/>
          <a:lstStyle>
            <a:lvl1pPr algn="ctr">
              <a:lnSpc>
                <a:spcPct val="100000"/>
              </a:lnSpc>
              <a:defRPr sz="5300">
                <a:solidFill>
                  <a:schemeClr val="tx1"/>
                </a:solidFill>
              </a:defRPr>
            </a:lvl1pPr>
          </a:lstStyle>
          <a:p>
            <a:r>
              <a:rPr lang="en-US" dirty="0"/>
              <a:t>Click to edit title</a:t>
            </a:r>
            <a:endParaRPr lang="en-GB" dirty="0"/>
          </a:p>
        </p:txBody>
      </p:sp>
      <p:sp>
        <p:nvSpPr>
          <p:cNvPr id="13" name="Text Placeholder 12">
            <a:extLst>
              <a:ext uri="{FF2B5EF4-FFF2-40B4-BE49-F238E27FC236}">
                <a16:creationId xmlns:a16="http://schemas.microsoft.com/office/drawing/2014/main" id="{93AFAAE6-3C50-3DBA-F623-EA2742DEB92C}"/>
              </a:ext>
            </a:extLst>
          </p:cNvPr>
          <p:cNvSpPr>
            <a:spLocks noGrp="1"/>
          </p:cNvSpPr>
          <p:nvPr>
            <p:ph type="body" sz="quarter" idx="13" hasCustomPrompt="1"/>
          </p:nvPr>
        </p:nvSpPr>
        <p:spPr>
          <a:xfrm>
            <a:off x="2312195" y="1623392"/>
            <a:ext cx="7567611" cy="1126228"/>
          </a:xfrm>
        </p:spPr>
        <p:txBody>
          <a:bodyPr anchor="b" anchorCtr="0"/>
          <a:lstStyle>
            <a:lvl1pPr marL="0" indent="0" algn="ctr">
              <a:buNone/>
              <a:defRPr sz="1600"/>
            </a:lvl1pPr>
            <a:lvl2pPr marL="360000" indent="0" algn="ctr">
              <a:buNone/>
              <a:defRPr sz="1600"/>
            </a:lvl2pPr>
            <a:lvl3pPr algn="ctr">
              <a:defRPr sz="1600"/>
            </a:lvl3pPr>
            <a:lvl4pPr algn="ctr">
              <a:defRPr sz="1600"/>
            </a:lvl4pPr>
            <a:lvl5pPr algn="ctr">
              <a:defRPr sz="1600"/>
            </a:lvl5pPr>
          </a:lstStyle>
          <a:p>
            <a:pPr lvl="0"/>
            <a:r>
              <a:rPr lang="en-US" dirty="0"/>
              <a:t>Click to edit text</a:t>
            </a:r>
          </a:p>
        </p:txBody>
      </p:sp>
      <p:sp>
        <p:nvSpPr>
          <p:cNvPr id="12" name="正方形/長方形 11">
            <a:extLst>
              <a:ext uri="{FF2B5EF4-FFF2-40B4-BE49-F238E27FC236}">
                <a16:creationId xmlns:a16="http://schemas.microsoft.com/office/drawing/2014/main" id="{828B8093-1ED9-4144-BFB0-CB068B607124}"/>
              </a:ext>
            </a:extLst>
          </p:cNvPr>
          <p:cNvSpPr/>
          <p:nvPr userDrawn="1"/>
        </p:nvSpPr>
        <p:spPr>
          <a:xfrm>
            <a:off x="9879806" y="-1703"/>
            <a:ext cx="2312194"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ctr"/>
          <a:lstStyle/>
          <a:p>
            <a:pPr algn="ctr">
              <a:lnSpc>
                <a:spcPct val="135000"/>
              </a:lnSpc>
            </a:pPr>
            <a:endParaRPr kumimoji="1" lang="ja-JP" altLang="en-US" sz="1300" dirty="0" err="1">
              <a:solidFill>
                <a:schemeClr val="bg1"/>
              </a:solidFill>
            </a:endParaRPr>
          </a:p>
        </p:txBody>
      </p:sp>
      <p:sp>
        <p:nvSpPr>
          <p:cNvPr id="24" name="TextBox 23">
            <a:extLst>
              <a:ext uri="{FF2B5EF4-FFF2-40B4-BE49-F238E27FC236}">
                <a16:creationId xmlns:a16="http://schemas.microsoft.com/office/drawing/2014/main" id="{DCDFE4AA-3312-A3E8-5498-3C19C23C1EA6}"/>
              </a:ext>
            </a:extLst>
          </p:cNvPr>
          <p:cNvSpPr txBox="1"/>
          <p:nvPr userDrawn="1"/>
        </p:nvSpPr>
        <p:spPr>
          <a:xfrm>
            <a:off x="10198468" y="817489"/>
            <a:ext cx="1571522" cy="95174"/>
          </a:xfrm>
          <a:prstGeom prst="rect">
            <a:avLst/>
          </a:prstGeom>
          <a:noFill/>
        </p:spPr>
        <p:txBody>
          <a:bodyPr wrap="square" lIns="0" tIns="0" rIns="0" bIns="0" rtlCol="0">
            <a:no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ja-JP" altLang="en-US" sz="700" b="0" i="0" u="none" strike="noStrike" spc="20" baseline="0" dirty="0">
                <a:solidFill>
                  <a:schemeClr val="tx1"/>
                </a:solidFill>
                <a:latin typeface="BIZ UDPGothic" panose="020B0400000000000000" pitchFamily="34" charset="-128"/>
                <a:ea typeface="BIZ UDPGothic" panose="020B0400000000000000" pitchFamily="34" charset="-128"/>
              </a:rPr>
              <a:t>よりよく、寄り添う 経費精算クラウド</a:t>
            </a:r>
          </a:p>
        </p:txBody>
      </p:sp>
      <p:pic>
        <p:nvPicPr>
          <p:cNvPr id="14" name="Graphic 10">
            <a:extLst>
              <a:ext uri="{FF2B5EF4-FFF2-40B4-BE49-F238E27FC236}">
                <a16:creationId xmlns:a16="http://schemas.microsoft.com/office/drawing/2014/main" id="{27C79252-0B36-9F05-BE24-F7C211BAB53E}"/>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209575" y="242894"/>
            <a:ext cx="1566000" cy="489375"/>
          </a:xfrm>
          <a:prstGeom prst="rect">
            <a:avLst/>
          </a:prstGeom>
        </p:spPr>
      </p:pic>
    </p:spTree>
    <p:extLst>
      <p:ext uri="{BB962C8B-B14F-4D97-AF65-F5344CB8AC3E}">
        <p14:creationId xmlns:p14="http://schemas.microsoft.com/office/powerpoint/2010/main" val="3749368035"/>
      </p:ext>
    </p:extLst>
  </p:cSld>
  <p:clrMapOvr>
    <a:masterClrMapping/>
  </p:clrMapOvr>
  <p:extLst>
    <p:ext uri="{DCECCB84-F9BA-43D5-87BE-67443E8EF086}">
      <p15:sldGuideLst xmlns:p15="http://schemas.microsoft.com/office/powerpoint/2012/main">
        <p15:guide id="3" orient="horz" pos="3861">
          <p15:clr>
            <a:srgbClr val="A4A3A4"/>
          </p15:clr>
        </p15:guide>
        <p15:guide id="5" orient="horz" pos="300">
          <p15:clr>
            <a:srgbClr val="A4A3A4"/>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目次１">
    <p:spTree>
      <p:nvGrpSpPr>
        <p:cNvPr id="1" name=""/>
        <p:cNvGrpSpPr/>
        <p:nvPr/>
      </p:nvGrpSpPr>
      <p:grpSpPr>
        <a:xfrm>
          <a:off x="0" y="0"/>
          <a:ext cx="0" cy="0"/>
          <a:chOff x="0" y="0"/>
          <a:chExt cx="0" cy="0"/>
        </a:xfrm>
      </p:grpSpPr>
      <p:pic>
        <p:nvPicPr>
          <p:cNvPr id="5" name="図 4" descr="アイコン&#10;&#10;自動的に生成された説明">
            <a:extLst>
              <a:ext uri="{FF2B5EF4-FFF2-40B4-BE49-F238E27FC236}">
                <a16:creationId xmlns:a16="http://schemas.microsoft.com/office/drawing/2014/main" id="{EE8BA815-7584-2ED9-7C04-DED48AE9F71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5873" y="4441857"/>
            <a:ext cx="5906127" cy="2416143"/>
          </a:xfrm>
          <a:prstGeom prst="rect">
            <a:avLst/>
          </a:prstGeom>
        </p:spPr>
      </p:pic>
      <p:sp>
        <p:nvSpPr>
          <p:cNvPr id="2" name="Title 1">
            <a:extLst>
              <a:ext uri="{FF2B5EF4-FFF2-40B4-BE49-F238E27FC236}">
                <a16:creationId xmlns:a16="http://schemas.microsoft.com/office/drawing/2014/main" id="{7A3AAC68-24D6-5FF7-BD6E-75EA2B51B44A}"/>
              </a:ext>
            </a:extLst>
          </p:cNvPr>
          <p:cNvSpPr>
            <a:spLocks noGrp="1"/>
          </p:cNvSpPr>
          <p:nvPr>
            <p:ph type="title"/>
          </p:nvPr>
        </p:nvSpPr>
        <p:spPr>
          <a:xfrm>
            <a:off x="479424" y="368300"/>
            <a:ext cx="7164000" cy="793750"/>
          </a:xfrm>
        </p:spPr>
        <p:txBody>
          <a:bodyPr/>
          <a:lstStyle>
            <a:lvl1pPr>
              <a:defRPr sz="2800"/>
            </a:lvl1pPr>
          </a:lstStyle>
          <a:p>
            <a:endParaRPr lang="en-GB" dirty="0"/>
          </a:p>
        </p:txBody>
      </p:sp>
      <p:sp>
        <p:nvSpPr>
          <p:cNvPr id="6" name="Slide Number Placeholder 5">
            <a:extLst>
              <a:ext uri="{FF2B5EF4-FFF2-40B4-BE49-F238E27FC236}">
                <a16:creationId xmlns:a16="http://schemas.microsoft.com/office/drawing/2014/main" id="{B3C9E476-A5D7-554D-EE38-3D6FF8F8CD43}"/>
              </a:ext>
            </a:extLst>
          </p:cNvPr>
          <p:cNvSpPr>
            <a:spLocks noGrp="1"/>
          </p:cNvSpPr>
          <p:nvPr>
            <p:ph type="sldNum" sz="quarter" idx="12"/>
          </p:nvPr>
        </p:nvSpPr>
        <p:spPr/>
        <p:txBody>
          <a:bodyPr/>
          <a:lstStyle/>
          <a:p>
            <a:fld id="{D8A28372-6A5A-4399-8FC5-CCF396CD4981}" type="slidenum">
              <a:rPr lang="en-GB" smtClean="0"/>
              <a:t>‹#›</a:t>
            </a:fld>
            <a:endParaRPr lang="en-GB"/>
          </a:p>
        </p:txBody>
      </p:sp>
      <p:sp>
        <p:nvSpPr>
          <p:cNvPr id="8" name="Text Placeholder 2">
            <a:extLst>
              <a:ext uri="{FF2B5EF4-FFF2-40B4-BE49-F238E27FC236}">
                <a16:creationId xmlns:a16="http://schemas.microsoft.com/office/drawing/2014/main" id="{DB04CD21-305B-A5B6-8981-ECE00D6D42D7}"/>
              </a:ext>
            </a:extLst>
          </p:cNvPr>
          <p:cNvSpPr>
            <a:spLocks noGrp="1"/>
          </p:cNvSpPr>
          <p:nvPr>
            <p:ph type="body" sz="quarter" idx="13" hasCustomPrompt="1"/>
          </p:nvPr>
        </p:nvSpPr>
        <p:spPr>
          <a:xfrm>
            <a:off x="479424" y="1313104"/>
            <a:ext cx="7164000" cy="4492384"/>
          </a:xfrm>
        </p:spPr>
        <p:txBody>
          <a:bodyPr tIns="0"/>
          <a:lstStyle>
            <a:lvl1pPr marL="432000" indent="-396000">
              <a:lnSpc>
                <a:spcPct val="100000"/>
              </a:lnSpc>
              <a:spcBef>
                <a:spcPts val="0"/>
              </a:spcBef>
              <a:spcAft>
                <a:spcPts val="1600"/>
              </a:spcAft>
              <a:buClr>
                <a:schemeClr val="tx1"/>
              </a:buClr>
              <a:buSzPct val="100000"/>
              <a:buFont typeface="+mj-lt"/>
              <a:buAutoNum type="arabicPeriod"/>
              <a:defRPr sz="2400" b="1">
                <a:solidFill>
                  <a:schemeClr val="tx1"/>
                </a:solidFill>
              </a:defRPr>
            </a:lvl1pPr>
            <a:lvl2pPr marL="432000" indent="-396000">
              <a:lnSpc>
                <a:spcPct val="100000"/>
              </a:lnSpc>
              <a:spcBef>
                <a:spcPts val="0"/>
              </a:spcBef>
              <a:spcAft>
                <a:spcPts val="1600"/>
              </a:spcAft>
              <a:buClr>
                <a:schemeClr val="tx1"/>
              </a:buClr>
              <a:buSzPct val="100000"/>
              <a:buFont typeface="+mj-lt"/>
              <a:buAutoNum type="arabicPeriod"/>
              <a:defRPr sz="2400" b="1">
                <a:solidFill>
                  <a:schemeClr val="tx1"/>
                </a:solidFill>
              </a:defRPr>
            </a:lvl2pPr>
            <a:lvl3pPr marL="432000" indent="-396000">
              <a:lnSpc>
                <a:spcPct val="100000"/>
              </a:lnSpc>
              <a:spcBef>
                <a:spcPts val="0"/>
              </a:spcBef>
              <a:spcAft>
                <a:spcPts val="1600"/>
              </a:spcAft>
              <a:buClr>
                <a:schemeClr val="tx1"/>
              </a:buClr>
              <a:buSzPct val="100000"/>
              <a:buFont typeface="+mj-lt"/>
              <a:buAutoNum type="arabicPeriod"/>
              <a:defRPr sz="2400" b="1">
                <a:solidFill>
                  <a:schemeClr val="tx1"/>
                </a:solidFill>
              </a:defRPr>
            </a:lvl3pPr>
            <a:lvl4pPr marL="432000" indent="-396000">
              <a:lnSpc>
                <a:spcPct val="100000"/>
              </a:lnSpc>
              <a:spcBef>
                <a:spcPts val="0"/>
              </a:spcBef>
              <a:spcAft>
                <a:spcPts val="1600"/>
              </a:spcAft>
              <a:buClr>
                <a:schemeClr val="tx1"/>
              </a:buClr>
              <a:buFont typeface="+mj-lt"/>
              <a:buAutoNum type="arabicPeriod"/>
              <a:defRPr sz="2400" b="1">
                <a:solidFill>
                  <a:schemeClr val="tx1"/>
                </a:solidFill>
              </a:defRPr>
            </a:lvl4pPr>
            <a:lvl5pPr marL="432000" indent="-396000">
              <a:lnSpc>
                <a:spcPct val="100000"/>
              </a:lnSpc>
              <a:spcBef>
                <a:spcPts val="0"/>
              </a:spcBef>
              <a:spcAft>
                <a:spcPts val="1600"/>
              </a:spcAft>
              <a:buClr>
                <a:schemeClr val="tx1"/>
              </a:buClr>
              <a:buFont typeface="+mj-lt"/>
              <a:buAutoNum type="arabicPeriod"/>
              <a:defRPr sz="2400" b="1">
                <a:solidFill>
                  <a:schemeClr val="tx1"/>
                </a:solidFill>
              </a:defRPr>
            </a:lvl5pPr>
            <a:lvl6pPr marL="432000" indent="-396000">
              <a:lnSpc>
                <a:spcPct val="100000"/>
              </a:lnSpc>
              <a:spcBef>
                <a:spcPts val="0"/>
              </a:spcBef>
              <a:spcAft>
                <a:spcPts val="1600"/>
              </a:spcAft>
              <a:buClr>
                <a:schemeClr val="tx1"/>
              </a:buClr>
              <a:buFont typeface="+mj-lt"/>
              <a:buAutoNum type="arabicPeriod"/>
              <a:defRPr sz="2400" b="1">
                <a:solidFill>
                  <a:schemeClr val="tx1"/>
                </a:solidFill>
              </a:defRPr>
            </a:lvl6pPr>
            <a:lvl7pPr marL="432000" indent="-396000">
              <a:lnSpc>
                <a:spcPct val="100000"/>
              </a:lnSpc>
              <a:spcBef>
                <a:spcPts val="0"/>
              </a:spcBef>
              <a:spcAft>
                <a:spcPts val="1600"/>
              </a:spcAft>
              <a:buClr>
                <a:schemeClr val="tx1"/>
              </a:buClr>
              <a:buFont typeface="+mj-lt"/>
              <a:buAutoNum type="arabicPeriod"/>
              <a:defRPr sz="2400" b="1">
                <a:solidFill>
                  <a:schemeClr val="tx1"/>
                </a:solidFill>
              </a:defRPr>
            </a:lvl7pPr>
            <a:lvl8pPr marL="432000" indent="-396000">
              <a:lnSpc>
                <a:spcPct val="100000"/>
              </a:lnSpc>
              <a:spcBef>
                <a:spcPts val="0"/>
              </a:spcBef>
              <a:spcAft>
                <a:spcPts val="1600"/>
              </a:spcAft>
              <a:buClr>
                <a:schemeClr val="tx1"/>
              </a:buClr>
              <a:buSzPct val="100000"/>
              <a:buFont typeface="+mj-lt"/>
              <a:buAutoNum type="arabicPeriod"/>
              <a:defRPr sz="2400" b="1">
                <a:solidFill>
                  <a:schemeClr val="tx1"/>
                </a:solidFill>
              </a:defRPr>
            </a:lvl8pPr>
            <a:lvl9pPr marL="432000" indent="-396000">
              <a:lnSpc>
                <a:spcPct val="100000"/>
              </a:lnSpc>
              <a:spcBef>
                <a:spcPts val="0"/>
              </a:spcBef>
              <a:spcAft>
                <a:spcPts val="1600"/>
              </a:spcAft>
              <a:buClr>
                <a:schemeClr val="tx1"/>
              </a:buClr>
              <a:buSzPct val="100000"/>
              <a:buFont typeface="+mj-lt"/>
              <a:buAutoNum type="arabicPeriod"/>
              <a:defRPr sz="2300" b="1">
                <a:solidFill>
                  <a:schemeClr val="tx1"/>
                </a:solidFill>
              </a:defRPr>
            </a:lvl9pPr>
          </a:lstStyle>
          <a:p>
            <a:pPr lvl="0"/>
            <a:r>
              <a:rPr lang="en-GB" noProof="0" dirty="0"/>
              <a:t>Click to add agenda point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6</a:t>
            </a:r>
          </a:p>
          <a:p>
            <a:pPr lvl="6"/>
            <a:r>
              <a:rPr lang="en-GB" noProof="0" dirty="0"/>
              <a:t>7</a:t>
            </a:r>
          </a:p>
          <a:p>
            <a:pPr lvl="7"/>
            <a:r>
              <a:rPr lang="en-GB" noProof="0" dirty="0"/>
              <a:t>8</a:t>
            </a:r>
          </a:p>
        </p:txBody>
      </p:sp>
    </p:spTree>
    <p:extLst>
      <p:ext uri="{BB962C8B-B14F-4D97-AF65-F5344CB8AC3E}">
        <p14:creationId xmlns:p14="http://schemas.microsoft.com/office/powerpoint/2010/main" val="1037927615"/>
      </p:ext>
    </p:extLst>
  </p:cSld>
  <p:clrMapOvr>
    <a:masterClrMapping/>
  </p:clrMapOvr>
  <p:extLst>
    <p:ext uri="{DCECCB84-F9BA-43D5-87BE-67443E8EF086}">
      <p15:sldGuideLst xmlns:p15="http://schemas.microsoft.com/office/powerpoint/2012/main">
        <p15:guide id="1" orient="horz" pos="232" userDrawn="1">
          <p15:clr>
            <a:srgbClr val="A4A3A4"/>
          </p15:clr>
        </p15:guide>
        <p15:guide id="2" orient="horz" pos="822" userDrawn="1">
          <p15:clr>
            <a:srgbClr val="A4A3A4"/>
          </p15:clr>
        </p15:guide>
        <p15:guide id="3" orient="horz" pos="867" userDrawn="1">
          <p15:clr>
            <a:srgbClr val="A4A3A4"/>
          </p15:clr>
        </p15:guide>
        <p15:guide id="4" orient="horz" pos="3657" userDrawn="1">
          <p15:clr>
            <a:srgbClr val="A4A3A4"/>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目次２">
    <p:spTree>
      <p:nvGrpSpPr>
        <p:cNvPr id="1" name=""/>
        <p:cNvGrpSpPr/>
        <p:nvPr/>
      </p:nvGrpSpPr>
      <p:grpSpPr>
        <a:xfrm>
          <a:off x="0" y="0"/>
          <a:ext cx="0" cy="0"/>
          <a:chOff x="0" y="0"/>
          <a:chExt cx="0" cy="0"/>
        </a:xfrm>
      </p:grpSpPr>
      <p:pic>
        <p:nvPicPr>
          <p:cNvPr id="5" name="図 4" descr="アイコン&#10;&#10;自動的に生成された説明">
            <a:extLst>
              <a:ext uri="{FF2B5EF4-FFF2-40B4-BE49-F238E27FC236}">
                <a16:creationId xmlns:a16="http://schemas.microsoft.com/office/drawing/2014/main" id="{40A7394E-B76A-CF98-74BD-5666FF69164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5873" y="4441857"/>
            <a:ext cx="5906127" cy="2416143"/>
          </a:xfrm>
          <a:prstGeom prst="rect">
            <a:avLst/>
          </a:prstGeom>
        </p:spPr>
      </p:pic>
      <p:sp>
        <p:nvSpPr>
          <p:cNvPr id="2" name="Title 1">
            <a:extLst>
              <a:ext uri="{FF2B5EF4-FFF2-40B4-BE49-F238E27FC236}">
                <a16:creationId xmlns:a16="http://schemas.microsoft.com/office/drawing/2014/main" id="{7A3AAC68-24D6-5FF7-BD6E-75EA2B51B44A}"/>
              </a:ext>
            </a:extLst>
          </p:cNvPr>
          <p:cNvSpPr>
            <a:spLocks noGrp="1"/>
          </p:cNvSpPr>
          <p:nvPr>
            <p:ph type="title"/>
          </p:nvPr>
        </p:nvSpPr>
        <p:spPr>
          <a:xfrm>
            <a:off x="479425" y="368300"/>
            <a:ext cx="7164000" cy="793750"/>
          </a:xfrm>
        </p:spPr>
        <p:txBody>
          <a:bodyPr/>
          <a:lstStyle>
            <a:lvl1pPr>
              <a:defRPr sz="2800"/>
            </a:lvl1pPr>
          </a:lstStyle>
          <a:p>
            <a:endParaRPr lang="en-GB" dirty="0"/>
          </a:p>
        </p:txBody>
      </p:sp>
      <p:sp>
        <p:nvSpPr>
          <p:cNvPr id="6" name="Slide Number Placeholder 5">
            <a:extLst>
              <a:ext uri="{FF2B5EF4-FFF2-40B4-BE49-F238E27FC236}">
                <a16:creationId xmlns:a16="http://schemas.microsoft.com/office/drawing/2014/main" id="{B3C9E476-A5D7-554D-EE38-3D6FF8F8CD43}"/>
              </a:ext>
            </a:extLst>
          </p:cNvPr>
          <p:cNvSpPr>
            <a:spLocks noGrp="1"/>
          </p:cNvSpPr>
          <p:nvPr>
            <p:ph type="sldNum" sz="quarter" idx="12"/>
          </p:nvPr>
        </p:nvSpPr>
        <p:spPr/>
        <p:txBody>
          <a:bodyPr/>
          <a:lstStyle/>
          <a:p>
            <a:fld id="{D8A28372-6A5A-4399-8FC5-CCF396CD4981}" type="slidenum">
              <a:rPr lang="en-GB" smtClean="0"/>
              <a:t>‹#›</a:t>
            </a:fld>
            <a:endParaRPr lang="en-GB"/>
          </a:p>
        </p:txBody>
      </p:sp>
      <p:sp>
        <p:nvSpPr>
          <p:cNvPr id="3" name="Text Placeholder 2">
            <a:extLst>
              <a:ext uri="{FF2B5EF4-FFF2-40B4-BE49-F238E27FC236}">
                <a16:creationId xmlns:a16="http://schemas.microsoft.com/office/drawing/2014/main" id="{0CA78C18-7283-79A1-179A-7DF8518BD16C}"/>
              </a:ext>
            </a:extLst>
          </p:cNvPr>
          <p:cNvSpPr>
            <a:spLocks noGrp="1"/>
          </p:cNvSpPr>
          <p:nvPr>
            <p:ph type="body" sz="quarter" idx="13" hasCustomPrompt="1"/>
          </p:nvPr>
        </p:nvSpPr>
        <p:spPr>
          <a:xfrm>
            <a:off x="479425" y="1313104"/>
            <a:ext cx="11233150" cy="4492384"/>
          </a:xfrm>
        </p:spPr>
        <p:txBody>
          <a:bodyPr tIns="0" numCol="2" spcCol="360000"/>
          <a:lstStyle>
            <a:lvl1pPr marL="432000" indent="-396000">
              <a:lnSpc>
                <a:spcPct val="100000"/>
              </a:lnSpc>
              <a:spcBef>
                <a:spcPts val="0"/>
              </a:spcBef>
              <a:spcAft>
                <a:spcPts val="1600"/>
              </a:spcAft>
              <a:buClr>
                <a:schemeClr val="tx1"/>
              </a:buClr>
              <a:buSzPct val="100000"/>
              <a:buFont typeface="+mj-lt"/>
              <a:buAutoNum type="arabicPeriod"/>
              <a:defRPr sz="2400" b="1">
                <a:solidFill>
                  <a:schemeClr val="tx1"/>
                </a:solidFill>
              </a:defRPr>
            </a:lvl1pPr>
            <a:lvl2pPr marL="432000" indent="-396000">
              <a:lnSpc>
                <a:spcPct val="100000"/>
              </a:lnSpc>
              <a:spcBef>
                <a:spcPts val="0"/>
              </a:spcBef>
              <a:spcAft>
                <a:spcPts val="1600"/>
              </a:spcAft>
              <a:buClr>
                <a:schemeClr val="tx1"/>
              </a:buClr>
              <a:buSzPct val="100000"/>
              <a:buFont typeface="+mj-lt"/>
              <a:buAutoNum type="arabicPeriod"/>
              <a:defRPr sz="2400" b="1">
                <a:solidFill>
                  <a:schemeClr val="tx1"/>
                </a:solidFill>
              </a:defRPr>
            </a:lvl2pPr>
            <a:lvl3pPr marL="432000" indent="-396000">
              <a:lnSpc>
                <a:spcPct val="100000"/>
              </a:lnSpc>
              <a:spcBef>
                <a:spcPts val="0"/>
              </a:spcBef>
              <a:spcAft>
                <a:spcPts val="1600"/>
              </a:spcAft>
              <a:buClr>
                <a:schemeClr val="tx1"/>
              </a:buClr>
              <a:buSzPct val="100000"/>
              <a:buFont typeface="+mj-lt"/>
              <a:buAutoNum type="arabicPeriod"/>
              <a:defRPr sz="2400" b="1">
                <a:solidFill>
                  <a:schemeClr val="tx1"/>
                </a:solidFill>
              </a:defRPr>
            </a:lvl3pPr>
            <a:lvl4pPr marL="432000" indent="-396000">
              <a:lnSpc>
                <a:spcPct val="100000"/>
              </a:lnSpc>
              <a:spcBef>
                <a:spcPts val="0"/>
              </a:spcBef>
              <a:spcAft>
                <a:spcPts val="1600"/>
              </a:spcAft>
              <a:buClr>
                <a:schemeClr val="tx1"/>
              </a:buClr>
              <a:buFont typeface="+mj-lt"/>
              <a:buAutoNum type="arabicPeriod"/>
              <a:defRPr sz="2400" b="1">
                <a:solidFill>
                  <a:schemeClr val="tx1"/>
                </a:solidFill>
              </a:defRPr>
            </a:lvl4pPr>
            <a:lvl5pPr marL="432000" indent="-396000">
              <a:lnSpc>
                <a:spcPct val="100000"/>
              </a:lnSpc>
              <a:spcBef>
                <a:spcPts val="0"/>
              </a:spcBef>
              <a:spcAft>
                <a:spcPts val="1600"/>
              </a:spcAft>
              <a:buClr>
                <a:schemeClr val="tx1"/>
              </a:buClr>
              <a:buFont typeface="+mj-lt"/>
              <a:buAutoNum type="arabicPeriod"/>
              <a:defRPr sz="2400" b="1">
                <a:solidFill>
                  <a:schemeClr val="tx1"/>
                </a:solidFill>
              </a:defRPr>
            </a:lvl5pPr>
            <a:lvl6pPr marL="432000" indent="-396000">
              <a:lnSpc>
                <a:spcPct val="100000"/>
              </a:lnSpc>
              <a:spcBef>
                <a:spcPts val="0"/>
              </a:spcBef>
              <a:spcAft>
                <a:spcPts val="1600"/>
              </a:spcAft>
              <a:buClr>
                <a:schemeClr val="tx1"/>
              </a:buClr>
              <a:buFont typeface="+mj-lt"/>
              <a:buAutoNum type="arabicPeriod"/>
              <a:defRPr sz="2400" b="1">
                <a:solidFill>
                  <a:schemeClr val="tx1"/>
                </a:solidFill>
              </a:defRPr>
            </a:lvl6pPr>
            <a:lvl7pPr marL="432000" indent="-396000">
              <a:lnSpc>
                <a:spcPct val="100000"/>
              </a:lnSpc>
              <a:spcBef>
                <a:spcPts val="0"/>
              </a:spcBef>
              <a:spcAft>
                <a:spcPts val="1600"/>
              </a:spcAft>
              <a:buClr>
                <a:schemeClr val="tx1"/>
              </a:buClr>
              <a:buFont typeface="+mj-lt"/>
              <a:buAutoNum type="arabicPeriod"/>
              <a:defRPr sz="2400" b="1">
                <a:solidFill>
                  <a:schemeClr val="tx1"/>
                </a:solidFill>
              </a:defRPr>
            </a:lvl7pPr>
            <a:lvl8pPr marL="432000" indent="-396000">
              <a:lnSpc>
                <a:spcPct val="100000"/>
              </a:lnSpc>
              <a:spcBef>
                <a:spcPts val="0"/>
              </a:spcBef>
              <a:spcAft>
                <a:spcPts val="1600"/>
              </a:spcAft>
              <a:buClr>
                <a:schemeClr val="tx1"/>
              </a:buClr>
              <a:buSzPct val="100000"/>
              <a:buFont typeface="+mj-lt"/>
              <a:buAutoNum type="arabicPeriod"/>
              <a:defRPr sz="2400" b="1">
                <a:solidFill>
                  <a:schemeClr val="tx1"/>
                </a:solidFill>
              </a:defRPr>
            </a:lvl8pPr>
            <a:lvl9pPr marL="432000" indent="-396000">
              <a:lnSpc>
                <a:spcPct val="100000"/>
              </a:lnSpc>
              <a:spcBef>
                <a:spcPts val="0"/>
              </a:spcBef>
              <a:spcAft>
                <a:spcPts val="1600"/>
              </a:spcAft>
              <a:buClr>
                <a:schemeClr val="tx1"/>
              </a:buClr>
              <a:buSzPct val="100000"/>
              <a:buFont typeface="+mj-lt"/>
              <a:buAutoNum type="arabicPeriod"/>
              <a:defRPr sz="2400" b="1">
                <a:solidFill>
                  <a:schemeClr val="tx1"/>
                </a:solidFill>
              </a:defRPr>
            </a:lvl9pPr>
          </a:lstStyle>
          <a:p>
            <a:pPr lvl="0"/>
            <a:r>
              <a:rPr lang="en-GB" noProof="0" dirty="0"/>
              <a:t>Click to add agenda point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a:p>
            <a:pPr lvl="5"/>
            <a:r>
              <a:rPr lang="en-GB" noProof="0" dirty="0"/>
              <a:t>6</a:t>
            </a:r>
          </a:p>
          <a:p>
            <a:pPr lvl="6"/>
            <a:r>
              <a:rPr lang="en-GB" noProof="0" dirty="0"/>
              <a:t>7</a:t>
            </a:r>
          </a:p>
          <a:p>
            <a:pPr lvl="7"/>
            <a:r>
              <a:rPr lang="en-GB" noProof="0" dirty="0"/>
              <a:t>8</a:t>
            </a:r>
          </a:p>
          <a:p>
            <a:pPr lvl="5"/>
            <a:r>
              <a:rPr lang="en-GB" noProof="0" dirty="0"/>
              <a:t>96</a:t>
            </a:r>
          </a:p>
          <a:p>
            <a:pPr lvl="6"/>
            <a:r>
              <a:rPr lang="en-GB" noProof="0" dirty="0"/>
              <a:t>7</a:t>
            </a:r>
          </a:p>
          <a:p>
            <a:pPr lvl="7"/>
            <a:r>
              <a:rPr lang="en-GB" noProof="0" dirty="0"/>
              <a:t>8</a:t>
            </a:r>
          </a:p>
          <a:p>
            <a:pPr lvl="8"/>
            <a:r>
              <a:rPr lang="en-GB" noProof="0" dirty="0"/>
              <a:t>9</a:t>
            </a:r>
          </a:p>
          <a:p>
            <a:pPr lvl="8"/>
            <a:endParaRPr lang="en-GB" noProof="0" dirty="0"/>
          </a:p>
        </p:txBody>
      </p:sp>
    </p:spTree>
    <p:extLst>
      <p:ext uri="{BB962C8B-B14F-4D97-AF65-F5344CB8AC3E}">
        <p14:creationId xmlns:p14="http://schemas.microsoft.com/office/powerpoint/2010/main" val="1317866871"/>
      </p:ext>
    </p:extLst>
  </p:cSld>
  <p:clrMapOvr>
    <a:masterClrMapping/>
  </p:clrMapOvr>
  <p:extLst>
    <p:ext uri="{DCECCB84-F9BA-43D5-87BE-67443E8EF086}">
      <p15:sldGuideLst xmlns:p15="http://schemas.microsoft.com/office/powerpoint/2012/main">
        <p15:guide id="1" orient="horz" pos="232" userDrawn="1">
          <p15:clr>
            <a:srgbClr val="A4A3A4"/>
          </p15:clr>
        </p15:guide>
        <p15:guide id="2" orient="horz" pos="822">
          <p15:clr>
            <a:srgbClr val="A4A3A4"/>
          </p15:clr>
        </p15:guide>
        <p15:guide id="3" orient="horz" pos="867">
          <p15:clr>
            <a:srgbClr val="A4A3A4"/>
          </p15:clr>
        </p15:guide>
        <p15:guide id="4" orient="horz" pos="3657">
          <p15:clr>
            <a:srgbClr val="A4A3A4"/>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ディバイダ２">
    <p:spTree>
      <p:nvGrpSpPr>
        <p:cNvPr id="1" name=""/>
        <p:cNvGrpSpPr/>
        <p:nvPr/>
      </p:nvGrpSpPr>
      <p:grpSpPr>
        <a:xfrm>
          <a:off x="0" y="0"/>
          <a:ext cx="0" cy="0"/>
          <a:chOff x="0" y="0"/>
          <a:chExt cx="0" cy="0"/>
        </a:xfrm>
      </p:grpSpPr>
      <p:pic>
        <p:nvPicPr>
          <p:cNvPr id="5" name="Picture 4" descr="Shape, icon&#10;&#10;Description automatically generated">
            <a:extLst>
              <a:ext uri="{FF2B5EF4-FFF2-40B4-BE49-F238E27FC236}">
                <a16:creationId xmlns:a16="http://schemas.microsoft.com/office/drawing/2014/main" id="{D9DF4F89-6A24-95D5-6069-33100FAA5CA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6626578" y="0"/>
            <a:ext cx="5565422" cy="6858000"/>
          </a:xfrm>
          <a:prstGeom prst="rect">
            <a:avLst/>
          </a:prstGeom>
        </p:spPr>
      </p:pic>
      <p:sp>
        <p:nvSpPr>
          <p:cNvPr id="7" name="Slide Number Placeholder 6">
            <a:extLst>
              <a:ext uri="{FF2B5EF4-FFF2-40B4-BE49-F238E27FC236}">
                <a16:creationId xmlns:a16="http://schemas.microsoft.com/office/drawing/2014/main" id="{E4D0608E-F247-698E-C11E-6F24EFFFD70A}"/>
              </a:ext>
            </a:extLst>
          </p:cNvPr>
          <p:cNvSpPr>
            <a:spLocks noGrp="1"/>
          </p:cNvSpPr>
          <p:nvPr>
            <p:ph type="sldNum" sz="quarter" idx="12"/>
          </p:nvPr>
        </p:nvSpPr>
        <p:spPr/>
        <p:txBody>
          <a:bodyPr/>
          <a:lstStyle>
            <a:lvl1pPr>
              <a:defRPr>
                <a:solidFill>
                  <a:schemeClr val="bg1"/>
                </a:solidFill>
              </a:defRPr>
            </a:lvl1pPr>
          </a:lstStyle>
          <a:p>
            <a:fld id="{D8A28372-6A5A-4399-8FC5-CCF396CD4981}" type="slidenum">
              <a:rPr lang="en-GB" smtClean="0"/>
              <a:pPr/>
              <a:t>‹#›</a:t>
            </a:fld>
            <a:endParaRPr lang="en-GB"/>
          </a:p>
        </p:txBody>
      </p:sp>
      <p:pic>
        <p:nvPicPr>
          <p:cNvPr id="3" name="Graphic 2">
            <a:extLst>
              <a:ext uri="{FF2B5EF4-FFF2-40B4-BE49-F238E27FC236}">
                <a16:creationId xmlns:a16="http://schemas.microsoft.com/office/drawing/2014/main" id="{272C9ED0-7595-E7C3-BF96-8C6BAFC89F80}"/>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334273" y="356640"/>
            <a:ext cx="1357200" cy="424125"/>
          </a:xfrm>
          <a:prstGeom prst="rect">
            <a:avLst/>
          </a:prstGeom>
        </p:spPr>
      </p:pic>
      <p:sp>
        <p:nvSpPr>
          <p:cNvPr id="2" name="Title 1">
            <a:extLst>
              <a:ext uri="{FF2B5EF4-FFF2-40B4-BE49-F238E27FC236}">
                <a16:creationId xmlns:a16="http://schemas.microsoft.com/office/drawing/2014/main" id="{A143B531-D261-13B3-E426-04329113AE08}"/>
              </a:ext>
            </a:extLst>
          </p:cNvPr>
          <p:cNvSpPr>
            <a:spLocks noGrp="1"/>
          </p:cNvSpPr>
          <p:nvPr>
            <p:ph type="title" hasCustomPrompt="1"/>
          </p:nvPr>
        </p:nvSpPr>
        <p:spPr>
          <a:xfrm>
            <a:off x="479425" y="2508664"/>
            <a:ext cx="5902325" cy="2120486"/>
          </a:xfrm>
        </p:spPr>
        <p:txBody>
          <a:bodyPr/>
          <a:lstStyle>
            <a:lvl1pPr algn="l">
              <a:lnSpc>
                <a:spcPct val="100000"/>
              </a:lnSpc>
              <a:defRPr sz="3200">
                <a:solidFill>
                  <a:schemeClr val="tx2"/>
                </a:solidFill>
              </a:defRPr>
            </a:lvl1pPr>
          </a:lstStyle>
          <a:p>
            <a:r>
              <a:rPr lang="en-US" dirty="0"/>
              <a:t>Click to edit title</a:t>
            </a:r>
            <a:endParaRPr lang="en-GB" dirty="0"/>
          </a:p>
        </p:txBody>
      </p:sp>
    </p:spTree>
    <p:extLst>
      <p:ext uri="{BB962C8B-B14F-4D97-AF65-F5344CB8AC3E}">
        <p14:creationId xmlns:p14="http://schemas.microsoft.com/office/powerpoint/2010/main" val="2553019448"/>
      </p:ext>
    </p:extLst>
  </p:cSld>
  <p:clrMapOvr>
    <a:masterClrMapping/>
  </p:clrMapOvr>
  <p:extLst>
    <p:ext uri="{DCECCB84-F9BA-43D5-87BE-67443E8EF086}">
      <p15:sldGuideLst xmlns:p15="http://schemas.microsoft.com/office/powerpoint/2012/main">
        <p15:guide id="3" orient="horz" pos="3861" userDrawn="1">
          <p15:clr>
            <a:srgbClr val="A4A3A4"/>
          </p15:clr>
        </p15:guide>
        <p15:guide id="5" orient="horz" pos="300" userDrawn="1">
          <p15:clr>
            <a:srgbClr val="A4A3A4"/>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１コラム">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3B531-D261-13B3-E426-04329113AE08}"/>
              </a:ext>
            </a:extLst>
          </p:cNvPr>
          <p:cNvSpPr>
            <a:spLocks noGrp="1"/>
          </p:cNvSpPr>
          <p:nvPr>
            <p:ph type="title" hasCustomPrompt="1"/>
          </p:nvPr>
        </p:nvSpPr>
        <p:spPr/>
        <p:txBody>
          <a:bodyPr/>
          <a:lstStyle>
            <a:lvl1pPr>
              <a:defRPr sz="2800"/>
            </a:lvl1pPr>
          </a:lstStyle>
          <a:p>
            <a:r>
              <a:rPr lang="en-US" dirty="0"/>
              <a:t>Click to edit title</a:t>
            </a:r>
            <a:endParaRPr lang="en-GB" dirty="0"/>
          </a:p>
        </p:txBody>
      </p:sp>
      <p:sp>
        <p:nvSpPr>
          <p:cNvPr id="7" name="Slide Number Placeholder 6">
            <a:extLst>
              <a:ext uri="{FF2B5EF4-FFF2-40B4-BE49-F238E27FC236}">
                <a16:creationId xmlns:a16="http://schemas.microsoft.com/office/drawing/2014/main" id="{E4D0608E-F247-698E-C11E-6F24EFFFD70A}"/>
              </a:ext>
            </a:extLst>
          </p:cNvPr>
          <p:cNvSpPr>
            <a:spLocks noGrp="1"/>
          </p:cNvSpPr>
          <p:nvPr>
            <p:ph type="sldNum" sz="quarter" idx="12"/>
          </p:nvPr>
        </p:nvSpPr>
        <p:spPr/>
        <p:txBody>
          <a:bodyPr/>
          <a:lstStyle/>
          <a:p>
            <a:fld id="{D8A28372-6A5A-4399-8FC5-CCF396CD4981}" type="slidenum">
              <a:rPr lang="en-GB" smtClean="0"/>
              <a:t>‹#›</a:t>
            </a:fld>
            <a:endParaRPr lang="en-GB"/>
          </a:p>
        </p:txBody>
      </p:sp>
      <p:sp>
        <p:nvSpPr>
          <p:cNvPr id="3" name="Content Placeholder 2">
            <a:extLst>
              <a:ext uri="{FF2B5EF4-FFF2-40B4-BE49-F238E27FC236}">
                <a16:creationId xmlns:a16="http://schemas.microsoft.com/office/drawing/2014/main" id="{FA7E4E80-9611-0DCE-50DA-03FEBB667A20}"/>
              </a:ext>
            </a:extLst>
          </p:cNvPr>
          <p:cNvSpPr>
            <a:spLocks noGrp="1"/>
          </p:cNvSpPr>
          <p:nvPr>
            <p:ph sz="half" idx="1" hasCustomPrompt="1"/>
          </p:nvPr>
        </p:nvSpPr>
        <p:spPr>
          <a:xfrm>
            <a:off x="479424" y="1376363"/>
            <a:ext cx="11233149" cy="4357687"/>
          </a:xfrm>
        </p:spPr>
        <p:txBody>
          <a:bodyPr/>
          <a:lstStyle/>
          <a:p>
            <a:pPr lvl="0"/>
            <a:r>
              <a:rPr lang="en-GB" noProof="0" dirty="0"/>
              <a:t>Level 1 (Mark the text and click TAB for next level, SHIFT+TAB to go back in levels)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テキスト プレースホルダー 5">
            <a:extLst>
              <a:ext uri="{FF2B5EF4-FFF2-40B4-BE49-F238E27FC236}">
                <a16:creationId xmlns:a16="http://schemas.microsoft.com/office/drawing/2014/main" id="{0FCABF58-E8A5-DBD5-A653-31CE6D9A6163}"/>
              </a:ext>
            </a:extLst>
          </p:cNvPr>
          <p:cNvSpPr>
            <a:spLocks noGrp="1"/>
          </p:cNvSpPr>
          <p:nvPr>
            <p:ph type="body" sz="quarter" idx="13" hasCustomPrompt="1"/>
          </p:nvPr>
        </p:nvSpPr>
        <p:spPr>
          <a:xfrm>
            <a:off x="2183513" y="5897036"/>
            <a:ext cx="7824970" cy="484714"/>
          </a:xfrm>
        </p:spPr>
        <p:txBody>
          <a:bodyPr/>
          <a:lstStyle>
            <a:lvl6pPr algn="ctr">
              <a:defRPr/>
            </a:lvl6pPr>
          </a:lstStyle>
          <a:p>
            <a:pPr lvl="5"/>
            <a:r>
              <a:rPr kumimoji="1" lang="ja-JP" altLang="en-US"/>
              <a:t>第 </a:t>
            </a:r>
            <a:r>
              <a:rPr kumimoji="1" lang="en-US" altLang="ja-JP" dirty="0"/>
              <a:t>5 </a:t>
            </a:r>
            <a:r>
              <a:rPr kumimoji="1" lang="ja-JP" altLang="en-US"/>
              <a:t>レベル</a:t>
            </a:r>
          </a:p>
        </p:txBody>
      </p:sp>
    </p:spTree>
    <p:extLst>
      <p:ext uri="{BB962C8B-B14F-4D97-AF65-F5344CB8AC3E}">
        <p14:creationId xmlns:p14="http://schemas.microsoft.com/office/powerpoint/2010/main" val="4185802171"/>
      </p:ext>
    </p:extLst>
  </p:cSld>
  <p:clrMapOvr>
    <a:masterClrMapping/>
  </p:clrMapOvr>
  <p:extLst>
    <p:ext uri="{DCECCB84-F9BA-43D5-87BE-67443E8EF086}">
      <p15:sldGuideLst xmlns:p15="http://schemas.microsoft.com/office/powerpoint/2012/main">
        <p15:guide id="1" pos="3727">
          <p15:clr>
            <a:srgbClr val="A4A3A4"/>
          </p15:clr>
        </p15:guide>
        <p15:guide id="2" pos="3953">
          <p15:clr>
            <a:srgbClr val="A4A3A4"/>
          </p15:clr>
        </p15:guide>
        <p15:guide id="3" orient="horz" pos="4020" userDrawn="1">
          <p15:clr>
            <a:srgbClr val="A4A3A4"/>
          </p15:clr>
        </p15:guide>
        <p15:guide id="4" orient="horz" pos="867">
          <p15:clr>
            <a:srgbClr val="A4A3A4"/>
          </p15:clr>
        </p15:guide>
        <p15:guide id="5" orient="horz" pos="232" userDrawn="1">
          <p15:clr>
            <a:srgbClr val="A4A3A4"/>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S２コラムa">
    <p:spTree>
      <p:nvGrpSpPr>
        <p:cNvPr id="1" name=""/>
        <p:cNvGrpSpPr/>
        <p:nvPr/>
      </p:nvGrpSpPr>
      <p:grpSpPr>
        <a:xfrm>
          <a:off x="0" y="0"/>
          <a:ext cx="0" cy="0"/>
          <a:chOff x="0" y="0"/>
          <a:chExt cx="0" cy="0"/>
        </a:xfrm>
      </p:grpSpPr>
      <p:pic>
        <p:nvPicPr>
          <p:cNvPr id="8" name="図 7" descr="図形, アイコン&#10;&#10;自動的に生成された説明">
            <a:extLst>
              <a:ext uri="{FF2B5EF4-FFF2-40B4-BE49-F238E27FC236}">
                <a16:creationId xmlns:a16="http://schemas.microsoft.com/office/drawing/2014/main" id="{744E633D-468A-02C4-BD6E-197C1CF8DAB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9001" y="4441857"/>
            <a:ext cx="5906127" cy="2416143"/>
          </a:xfrm>
          <a:prstGeom prst="rect">
            <a:avLst/>
          </a:prstGeom>
        </p:spPr>
      </p:pic>
      <p:sp>
        <p:nvSpPr>
          <p:cNvPr id="2" name="Title 1">
            <a:extLst>
              <a:ext uri="{FF2B5EF4-FFF2-40B4-BE49-F238E27FC236}">
                <a16:creationId xmlns:a16="http://schemas.microsoft.com/office/drawing/2014/main" id="{A143B531-D261-13B3-E426-04329113AE08}"/>
              </a:ext>
            </a:extLst>
          </p:cNvPr>
          <p:cNvSpPr>
            <a:spLocks noGrp="1"/>
          </p:cNvSpPr>
          <p:nvPr>
            <p:ph type="title" hasCustomPrompt="1"/>
          </p:nvPr>
        </p:nvSpPr>
        <p:spPr/>
        <p:txBody>
          <a:bodyPr/>
          <a:lstStyle>
            <a:lvl1pPr>
              <a:defRPr sz="2800"/>
            </a:lvl1pPr>
          </a:lstStyle>
          <a:p>
            <a:r>
              <a:rPr lang="en-US" dirty="0"/>
              <a:t>Click to edit title</a:t>
            </a:r>
            <a:endParaRPr lang="en-GB" dirty="0"/>
          </a:p>
        </p:txBody>
      </p:sp>
      <p:sp>
        <p:nvSpPr>
          <p:cNvPr id="3" name="Content Placeholder 2">
            <a:extLst>
              <a:ext uri="{FF2B5EF4-FFF2-40B4-BE49-F238E27FC236}">
                <a16:creationId xmlns:a16="http://schemas.microsoft.com/office/drawing/2014/main" id="{47592C86-874E-1B04-832F-0B1EBC176EDA}"/>
              </a:ext>
            </a:extLst>
          </p:cNvPr>
          <p:cNvSpPr>
            <a:spLocks noGrp="1"/>
          </p:cNvSpPr>
          <p:nvPr>
            <p:ph sz="half" idx="1" hasCustomPrompt="1"/>
          </p:nvPr>
        </p:nvSpPr>
        <p:spPr>
          <a:xfrm>
            <a:off x="479425" y="1376362"/>
            <a:ext cx="5437188" cy="5005388"/>
          </a:xfrm>
        </p:spPr>
        <p:txBody>
          <a:bodyPr/>
          <a:lstStyle/>
          <a:p>
            <a:pPr lvl="0"/>
            <a:r>
              <a:rPr lang="en-GB" noProof="0" dirty="0"/>
              <a:t>Level 1 (Mark the text and click TAB for next level, SHIFT+TAB to go back in levels)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a:extLst>
              <a:ext uri="{FF2B5EF4-FFF2-40B4-BE49-F238E27FC236}">
                <a16:creationId xmlns:a16="http://schemas.microsoft.com/office/drawing/2014/main" id="{AF2BA9DF-15B4-8FDA-276E-91F71B71B7D4}"/>
              </a:ext>
            </a:extLst>
          </p:cNvPr>
          <p:cNvSpPr>
            <a:spLocks noGrp="1"/>
          </p:cNvSpPr>
          <p:nvPr>
            <p:ph sz="half" idx="2" hasCustomPrompt="1"/>
          </p:nvPr>
        </p:nvSpPr>
        <p:spPr>
          <a:xfrm>
            <a:off x="6275387" y="1376362"/>
            <a:ext cx="5437187" cy="5005388"/>
          </a:xfrm>
        </p:spPr>
        <p:txBody>
          <a:bodyPr/>
          <a:lstStyle/>
          <a:p>
            <a:pPr lvl="0"/>
            <a:r>
              <a:rPr lang="en-GB" noProof="0" dirty="0"/>
              <a:t>Level 1 (Mark the text and click TAB for next level, SHIFT+TAB to go back in levels)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Slide Number Placeholder 6">
            <a:extLst>
              <a:ext uri="{FF2B5EF4-FFF2-40B4-BE49-F238E27FC236}">
                <a16:creationId xmlns:a16="http://schemas.microsoft.com/office/drawing/2014/main" id="{E4D0608E-F247-698E-C11E-6F24EFFFD70A}"/>
              </a:ext>
            </a:extLst>
          </p:cNvPr>
          <p:cNvSpPr>
            <a:spLocks noGrp="1"/>
          </p:cNvSpPr>
          <p:nvPr>
            <p:ph type="sldNum" sz="quarter" idx="12"/>
          </p:nvPr>
        </p:nvSpPr>
        <p:spPr/>
        <p:txBody>
          <a:bodyPr/>
          <a:lstStyle/>
          <a:p>
            <a:fld id="{D8A28372-6A5A-4399-8FC5-CCF396CD4981}" type="slidenum">
              <a:rPr lang="en-GB" smtClean="0"/>
              <a:t>‹#›</a:t>
            </a:fld>
            <a:endParaRPr lang="en-GB"/>
          </a:p>
        </p:txBody>
      </p:sp>
    </p:spTree>
    <p:extLst>
      <p:ext uri="{BB962C8B-B14F-4D97-AF65-F5344CB8AC3E}">
        <p14:creationId xmlns:p14="http://schemas.microsoft.com/office/powerpoint/2010/main" val="3443469189"/>
      </p:ext>
    </p:extLst>
  </p:cSld>
  <p:clrMapOvr>
    <a:masterClrMapping/>
  </p:clrMapOvr>
  <p:extLst>
    <p:ext uri="{DCECCB84-F9BA-43D5-87BE-67443E8EF086}">
      <p15:sldGuideLst xmlns:p15="http://schemas.microsoft.com/office/powerpoint/2012/main">
        <p15:guide id="1" pos="3727" userDrawn="1">
          <p15:clr>
            <a:srgbClr val="A4A3A4"/>
          </p15:clr>
        </p15:guide>
        <p15:guide id="2" pos="3953" userDrawn="1">
          <p15:clr>
            <a:srgbClr val="A4A3A4"/>
          </p15:clr>
        </p15:guide>
        <p15:guide id="3" orient="horz" pos="4020" userDrawn="1">
          <p15:clr>
            <a:srgbClr val="A4A3A4"/>
          </p15:clr>
        </p15:guide>
        <p15:guide id="4" orient="horz" pos="867" userDrawn="1">
          <p15:clr>
            <a:srgbClr val="A4A3A4"/>
          </p15:clr>
        </p15:guide>
        <p15:guide id="5" orient="horz" pos="232" userDrawn="1">
          <p15:clr>
            <a:srgbClr val="A4A3A4"/>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S２コラムb">
    <p:spTree>
      <p:nvGrpSpPr>
        <p:cNvPr id="1" name=""/>
        <p:cNvGrpSpPr/>
        <p:nvPr/>
      </p:nvGrpSpPr>
      <p:grpSpPr>
        <a:xfrm>
          <a:off x="0" y="0"/>
          <a:ext cx="0" cy="0"/>
          <a:chOff x="0" y="0"/>
          <a:chExt cx="0" cy="0"/>
        </a:xfrm>
      </p:grpSpPr>
      <p:pic>
        <p:nvPicPr>
          <p:cNvPr id="6" name="図 5" descr="図形, アイコン&#10;&#10;自動的に生成された説明">
            <a:extLst>
              <a:ext uri="{FF2B5EF4-FFF2-40B4-BE49-F238E27FC236}">
                <a16:creationId xmlns:a16="http://schemas.microsoft.com/office/drawing/2014/main" id="{13B14E98-1AD3-60D8-A779-7C214C3C996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9001" y="4441857"/>
            <a:ext cx="5906127" cy="2416143"/>
          </a:xfrm>
          <a:prstGeom prst="rect">
            <a:avLst/>
          </a:prstGeom>
        </p:spPr>
      </p:pic>
      <p:sp>
        <p:nvSpPr>
          <p:cNvPr id="2" name="Title 1">
            <a:extLst>
              <a:ext uri="{FF2B5EF4-FFF2-40B4-BE49-F238E27FC236}">
                <a16:creationId xmlns:a16="http://schemas.microsoft.com/office/drawing/2014/main" id="{A143B531-D261-13B3-E426-04329113AE08}"/>
              </a:ext>
            </a:extLst>
          </p:cNvPr>
          <p:cNvSpPr>
            <a:spLocks noGrp="1"/>
          </p:cNvSpPr>
          <p:nvPr>
            <p:ph type="title" hasCustomPrompt="1"/>
          </p:nvPr>
        </p:nvSpPr>
        <p:spPr/>
        <p:txBody>
          <a:bodyPr/>
          <a:lstStyle>
            <a:lvl1pPr>
              <a:defRPr sz="2800"/>
            </a:lvl1pPr>
          </a:lstStyle>
          <a:p>
            <a:r>
              <a:rPr lang="en-US" dirty="0"/>
              <a:t>Click to edit title</a:t>
            </a:r>
            <a:endParaRPr lang="en-GB" dirty="0"/>
          </a:p>
        </p:txBody>
      </p:sp>
      <p:sp>
        <p:nvSpPr>
          <p:cNvPr id="3" name="Content Placeholder 2">
            <a:extLst>
              <a:ext uri="{FF2B5EF4-FFF2-40B4-BE49-F238E27FC236}">
                <a16:creationId xmlns:a16="http://schemas.microsoft.com/office/drawing/2014/main" id="{47592C86-874E-1B04-832F-0B1EBC176EDA}"/>
              </a:ext>
            </a:extLst>
          </p:cNvPr>
          <p:cNvSpPr>
            <a:spLocks noGrp="1"/>
          </p:cNvSpPr>
          <p:nvPr>
            <p:ph sz="half" idx="1" hasCustomPrompt="1"/>
          </p:nvPr>
        </p:nvSpPr>
        <p:spPr>
          <a:xfrm>
            <a:off x="479425" y="1376362"/>
            <a:ext cx="5437188" cy="5005388"/>
          </a:xfrm>
        </p:spPr>
        <p:txBody>
          <a:bodyPr/>
          <a:lstStyle/>
          <a:p>
            <a:pPr lvl="0"/>
            <a:r>
              <a:rPr lang="en-GB" noProof="0" dirty="0"/>
              <a:t>Level 1 (Mark the text and click TAB for next level, SHIFT+TAB to go back in levels)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a:extLst>
              <a:ext uri="{FF2B5EF4-FFF2-40B4-BE49-F238E27FC236}">
                <a16:creationId xmlns:a16="http://schemas.microsoft.com/office/drawing/2014/main" id="{AF2BA9DF-15B4-8FDA-276E-91F71B71B7D4}"/>
              </a:ext>
            </a:extLst>
          </p:cNvPr>
          <p:cNvSpPr>
            <a:spLocks noGrp="1"/>
          </p:cNvSpPr>
          <p:nvPr>
            <p:ph sz="half" idx="2" hasCustomPrompt="1"/>
          </p:nvPr>
        </p:nvSpPr>
        <p:spPr>
          <a:xfrm>
            <a:off x="6275387" y="1376362"/>
            <a:ext cx="5437187" cy="5005388"/>
          </a:xfrm>
        </p:spPr>
        <p:txBody>
          <a:bodyPr/>
          <a:lstStyle/>
          <a:p>
            <a:pPr lvl="0"/>
            <a:r>
              <a:rPr lang="en-GB" noProof="0" dirty="0"/>
              <a:t>Level 1 (Mark the text and click TAB for next level, SHIFT+TAB to go back in levels)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Slide Number Placeholder 6">
            <a:extLst>
              <a:ext uri="{FF2B5EF4-FFF2-40B4-BE49-F238E27FC236}">
                <a16:creationId xmlns:a16="http://schemas.microsoft.com/office/drawing/2014/main" id="{E4D0608E-F247-698E-C11E-6F24EFFFD70A}"/>
              </a:ext>
            </a:extLst>
          </p:cNvPr>
          <p:cNvSpPr>
            <a:spLocks noGrp="1"/>
          </p:cNvSpPr>
          <p:nvPr>
            <p:ph type="sldNum" sz="quarter" idx="12"/>
          </p:nvPr>
        </p:nvSpPr>
        <p:spPr/>
        <p:txBody>
          <a:bodyPr/>
          <a:lstStyle/>
          <a:p>
            <a:fld id="{D8A28372-6A5A-4399-8FC5-CCF396CD4981}" type="slidenum">
              <a:rPr lang="en-GB" smtClean="0"/>
              <a:t>‹#›</a:t>
            </a:fld>
            <a:endParaRPr lang="en-GB"/>
          </a:p>
        </p:txBody>
      </p:sp>
    </p:spTree>
    <p:extLst>
      <p:ext uri="{BB962C8B-B14F-4D97-AF65-F5344CB8AC3E}">
        <p14:creationId xmlns:p14="http://schemas.microsoft.com/office/powerpoint/2010/main" val="4138235462"/>
      </p:ext>
    </p:extLst>
  </p:cSld>
  <p:clrMapOvr>
    <a:masterClrMapping/>
  </p:clrMapOvr>
  <p:extLst>
    <p:ext uri="{DCECCB84-F9BA-43D5-87BE-67443E8EF086}">
      <p15:sldGuideLst xmlns:p15="http://schemas.microsoft.com/office/powerpoint/2012/main">
        <p15:guide id="1" pos="3727" userDrawn="1">
          <p15:clr>
            <a:srgbClr val="A4A3A4"/>
          </p15:clr>
        </p15:guide>
        <p15:guide id="2" pos="3953" userDrawn="1">
          <p15:clr>
            <a:srgbClr val="A4A3A4"/>
          </p15:clr>
        </p15:guide>
        <p15:guide id="3" orient="horz" pos="4020" userDrawn="1">
          <p15:clr>
            <a:srgbClr val="A4A3A4"/>
          </p15:clr>
        </p15:guide>
        <p15:guide id="4" orient="horz" pos="867" userDrawn="1">
          <p15:clr>
            <a:srgbClr val="A4A3A4"/>
          </p15:clr>
        </p15:guide>
        <p15:guide id="5" orient="horz" pos="232" userDrawn="1">
          <p15:clr>
            <a:srgbClr val="A4A3A4"/>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ブランク">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3B531-D261-13B3-E426-04329113AE08}"/>
              </a:ext>
            </a:extLst>
          </p:cNvPr>
          <p:cNvSpPr>
            <a:spLocks noGrp="1"/>
          </p:cNvSpPr>
          <p:nvPr>
            <p:ph type="title" hasCustomPrompt="1"/>
          </p:nvPr>
        </p:nvSpPr>
        <p:spPr/>
        <p:txBody>
          <a:bodyPr/>
          <a:lstStyle>
            <a:lvl1pPr>
              <a:defRPr sz="2800"/>
            </a:lvl1pPr>
          </a:lstStyle>
          <a:p>
            <a:r>
              <a:rPr lang="en-US" dirty="0"/>
              <a:t>Click to edit title</a:t>
            </a:r>
            <a:endParaRPr lang="en-GB" dirty="0"/>
          </a:p>
        </p:txBody>
      </p:sp>
      <p:sp>
        <p:nvSpPr>
          <p:cNvPr id="7" name="Slide Number Placeholder 6">
            <a:extLst>
              <a:ext uri="{FF2B5EF4-FFF2-40B4-BE49-F238E27FC236}">
                <a16:creationId xmlns:a16="http://schemas.microsoft.com/office/drawing/2014/main" id="{E4D0608E-F247-698E-C11E-6F24EFFFD70A}"/>
              </a:ext>
            </a:extLst>
          </p:cNvPr>
          <p:cNvSpPr>
            <a:spLocks noGrp="1"/>
          </p:cNvSpPr>
          <p:nvPr>
            <p:ph type="sldNum" sz="quarter" idx="12"/>
          </p:nvPr>
        </p:nvSpPr>
        <p:spPr/>
        <p:txBody>
          <a:bodyPr/>
          <a:lstStyle/>
          <a:p>
            <a:fld id="{D8A28372-6A5A-4399-8FC5-CCF396CD4981}" type="slidenum">
              <a:rPr lang="en-GB" smtClean="0"/>
              <a:t>‹#›</a:t>
            </a:fld>
            <a:endParaRPr lang="en-GB"/>
          </a:p>
        </p:txBody>
      </p:sp>
    </p:spTree>
    <p:extLst>
      <p:ext uri="{BB962C8B-B14F-4D97-AF65-F5344CB8AC3E}">
        <p14:creationId xmlns:p14="http://schemas.microsoft.com/office/powerpoint/2010/main" val="3753121451"/>
      </p:ext>
    </p:extLst>
  </p:cSld>
  <p:clrMapOvr>
    <a:masterClrMapping/>
  </p:clrMapOvr>
  <p:extLst>
    <p:ext uri="{DCECCB84-F9BA-43D5-87BE-67443E8EF086}">
      <p15:sldGuideLst xmlns:p15="http://schemas.microsoft.com/office/powerpoint/2012/main">
        <p15:guide id="1" pos="3727" userDrawn="1">
          <p15:clr>
            <a:srgbClr val="A4A3A4"/>
          </p15:clr>
        </p15:guide>
        <p15:guide id="2" pos="3953" userDrawn="1">
          <p15:clr>
            <a:srgbClr val="A4A3A4"/>
          </p15:clr>
        </p15:guide>
        <p15:guide id="3" orient="horz" pos="4020" userDrawn="1">
          <p15:clr>
            <a:srgbClr val="A4A3A4"/>
          </p15:clr>
        </p15:guide>
        <p15:guide id="4" orient="horz" pos="867" userDrawn="1">
          <p15:clr>
            <a:srgbClr val="A4A3A4"/>
          </p15:clr>
        </p15:guide>
        <p15:guide id="5" orient="horz" pos="232" userDrawn="1">
          <p15:clr>
            <a:srgbClr val="A4A3A4"/>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sv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06A2220-834C-31CB-AD11-EE1B9A27A65E}"/>
              </a:ext>
            </a:extLst>
          </p:cNvPr>
          <p:cNvSpPr>
            <a:spLocks noGrp="1"/>
          </p:cNvSpPr>
          <p:nvPr>
            <p:ph type="title"/>
          </p:nvPr>
        </p:nvSpPr>
        <p:spPr>
          <a:xfrm>
            <a:off x="479425" y="360000"/>
            <a:ext cx="9507855" cy="793750"/>
          </a:xfrm>
          <a:prstGeom prst="rect">
            <a:avLst/>
          </a:prstGeom>
        </p:spPr>
        <p:txBody>
          <a:bodyPr vert="horz" lIns="0" tIns="0" rIns="0" bIns="0" rtlCol="0" anchor="t" anchorCtr="0">
            <a:noAutofit/>
          </a:bodyPr>
          <a:lstStyle/>
          <a:p>
            <a:r>
              <a:rPr lang="ja-JP" altLang="en-US" dirty="0"/>
              <a:t>マスター タイトルの書式設定</a:t>
            </a:r>
            <a:endParaRPr lang="en-GB" dirty="0"/>
          </a:p>
        </p:txBody>
      </p:sp>
      <p:sp>
        <p:nvSpPr>
          <p:cNvPr id="3" name="Text Placeholder 2">
            <a:extLst>
              <a:ext uri="{FF2B5EF4-FFF2-40B4-BE49-F238E27FC236}">
                <a16:creationId xmlns:a16="http://schemas.microsoft.com/office/drawing/2014/main" id="{07CB69E6-F0CB-286D-29B7-96C297D88405}"/>
              </a:ext>
            </a:extLst>
          </p:cNvPr>
          <p:cNvSpPr>
            <a:spLocks noGrp="1"/>
          </p:cNvSpPr>
          <p:nvPr>
            <p:ph type="body" idx="1"/>
          </p:nvPr>
        </p:nvSpPr>
        <p:spPr>
          <a:xfrm>
            <a:off x="479425" y="1376363"/>
            <a:ext cx="11233150" cy="4800600"/>
          </a:xfrm>
          <a:prstGeom prst="rect">
            <a:avLst/>
          </a:prstGeom>
        </p:spPr>
        <p:txBody>
          <a:bodyPr vert="horz" lIns="0" tIns="0" rIns="0" bIns="0" rtlCol="0" anchor="t" anchorCtr="0">
            <a:noAutofit/>
          </a:bodyPr>
          <a:lstStyle/>
          <a:p>
            <a:pPr lvl="0"/>
            <a:r>
              <a:rPr lang="en-GB" noProof="0" dirty="0"/>
              <a:t>Level 1 (Mark the text and click TAB for next level, SHIFT+TAB to go back in levels)</a:t>
            </a:r>
          </a:p>
          <a:p>
            <a:pPr lvl="1"/>
            <a:r>
              <a:rPr lang="en-GB" noProof="0" dirty="0"/>
              <a:t>Level 2</a:t>
            </a:r>
          </a:p>
          <a:p>
            <a:pPr lvl="2"/>
            <a:r>
              <a:rPr lang="en-GB" noProof="0" dirty="0"/>
              <a:t>Level 3</a:t>
            </a:r>
          </a:p>
          <a:p>
            <a:pPr lvl="3"/>
            <a:r>
              <a:rPr lang="en-GB" noProof="0" dirty="0"/>
              <a:t>Level 4</a:t>
            </a:r>
          </a:p>
          <a:p>
            <a:pPr lvl="4"/>
            <a:r>
              <a:rPr lang="en-GB" noProof="0" dirty="0"/>
              <a:t>Level 5</a:t>
            </a:r>
          </a:p>
          <a:p>
            <a:pPr lvl="5"/>
            <a:r>
              <a:rPr lang="en-GB" noProof="0" dirty="0"/>
              <a:t>Level 6</a:t>
            </a:r>
          </a:p>
          <a:p>
            <a:pPr lvl="6"/>
            <a:r>
              <a:rPr lang="en-GB" noProof="0" dirty="0"/>
              <a:t>Level 7</a:t>
            </a:r>
          </a:p>
          <a:p>
            <a:pPr lvl="7"/>
            <a:r>
              <a:rPr lang="en-GB" noProof="0" dirty="0"/>
              <a:t>Level 8</a:t>
            </a:r>
          </a:p>
          <a:p>
            <a:pPr lvl="8"/>
            <a:r>
              <a:rPr lang="en-GB" noProof="0" dirty="0"/>
              <a:t>Level 9</a:t>
            </a:r>
          </a:p>
        </p:txBody>
      </p:sp>
      <p:sp>
        <p:nvSpPr>
          <p:cNvPr id="4" name="Date Placeholder 3">
            <a:extLst>
              <a:ext uri="{FF2B5EF4-FFF2-40B4-BE49-F238E27FC236}">
                <a16:creationId xmlns:a16="http://schemas.microsoft.com/office/drawing/2014/main" id="{9E6FB6F0-3FCC-01C1-6126-24C531D0A3A8}"/>
              </a:ext>
            </a:extLst>
          </p:cNvPr>
          <p:cNvSpPr>
            <a:spLocks noGrp="1"/>
          </p:cNvSpPr>
          <p:nvPr>
            <p:ph type="dt" sz="half" idx="2"/>
          </p:nvPr>
        </p:nvSpPr>
        <p:spPr>
          <a:xfrm>
            <a:off x="838200" y="706534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a:extLst>
              <a:ext uri="{FF2B5EF4-FFF2-40B4-BE49-F238E27FC236}">
                <a16:creationId xmlns:a16="http://schemas.microsoft.com/office/drawing/2014/main" id="{5F9D3BD0-38CF-D766-566B-89E011205841}"/>
              </a:ext>
            </a:extLst>
          </p:cNvPr>
          <p:cNvSpPr>
            <a:spLocks noGrp="1"/>
          </p:cNvSpPr>
          <p:nvPr>
            <p:ph type="ftr" sz="quarter" idx="3"/>
          </p:nvPr>
        </p:nvSpPr>
        <p:spPr>
          <a:xfrm>
            <a:off x="4038600" y="706534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5F2C5DA-A488-6930-9335-93F1D0216D04}"/>
              </a:ext>
            </a:extLst>
          </p:cNvPr>
          <p:cNvSpPr>
            <a:spLocks noGrp="1"/>
          </p:cNvSpPr>
          <p:nvPr>
            <p:ph type="sldNum" sz="quarter" idx="4"/>
          </p:nvPr>
        </p:nvSpPr>
        <p:spPr>
          <a:xfrm>
            <a:off x="10834618" y="6510664"/>
            <a:ext cx="877957" cy="161649"/>
          </a:xfrm>
          <a:prstGeom prst="rect">
            <a:avLst/>
          </a:prstGeom>
        </p:spPr>
        <p:txBody>
          <a:bodyPr vert="horz" lIns="0" tIns="0" rIns="0" bIns="0" rtlCol="0" anchor="b" anchorCtr="0"/>
          <a:lstStyle>
            <a:lvl1pPr algn="r">
              <a:defRPr sz="700">
                <a:solidFill>
                  <a:schemeClr val="tx1"/>
                </a:solidFill>
              </a:defRPr>
            </a:lvl1pPr>
          </a:lstStyle>
          <a:p>
            <a:fld id="{D8A28372-6A5A-4399-8FC5-CCF396CD4981}" type="slidenum">
              <a:rPr lang="en-GB" smtClean="0"/>
              <a:pPr/>
              <a:t>‹#›</a:t>
            </a:fld>
            <a:endParaRPr lang="en-GB"/>
          </a:p>
        </p:txBody>
      </p:sp>
      <p:sp>
        <p:nvSpPr>
          <p:cNvPr id="7" name="Logo name">
            <a:extLst>
              <a:ext uri="{FF2B5EF4-FFF2-40B4-BE49-F238E27FC236}">
                <a16:creationId xmlns:a16="http://schemas.microsoft.com/office/drawing/2014/main" id="{122119FB-BFB9-C986-FBDE-DE8CB945732B}"/>
              </a:ext>
            </a:extLst>
          </p:cNvPr>
          <p:cNvSpPr txBox="1"/>
          <p:nvPr userDrawn="1"/>
        </p:nvSpPr>
        <p:spPr>
          <a:xfrm>
            <a:off x="503235" y="6486525"/>
            <a:ext cx="2597513" cy="185788"/>
          </a:xfrm>
          <a:prstGeom prst="rect">
            <a:avLst/>
          </a:prstGeom>
          <a:noFill/>
        </p:spPr>
        <p:txBody>
          <a:bodyPr wrap="square" lIns="0" tIns="0" rIns="0" bIns="0" rtlCol="0" anchor="b" anchorCtr="0">
            <a:noAutofit/>
          </a:bodyPr>
          <a:lstStyle/>
          <a:p>
            <a:r>
              <a:rPr lang="en-US" sz="600">
                <a:solidFill>
                  <a:schemeClr val="tx1"/>
                </a:solidFill>
              </a:rPr>
              <a:t>©️ RAKUS Co., Ltd. All Rights Reserved.</a:t>
            </a:r>
            <a:endParaRPr lang="en-GB" sz="600" dirty="0">
              <a:solidFill>
                <a:schemeClr val="tx1"/>
              </a:solidFill>
            </a:endParaRPr>
          </a:p>
        </p:txBody>
      </p:sp>
      <p:pic>
        <p:nvPicPr>
          <p:cNvPr id="8" name="Graphic 7">
            <a:extLst>
              <a:ext uri="{FF2B5EF4-FFF2-40B4-BE49-F238E27FC236}">
                <a16:creationId xmlns:a16="http://schemas.microsoft.com/office/drawing/2014/main" id="{B927681F-9D63-7115-C679-441E62135B81}"/>
              </a:ext>
            </a:extLst>
          </p:cNvPr>
          <p:cNvPicPr>
            <a:picLocks noChangeAspect="1"/>
          </p:cNvPicPr>
          <p:nvPr userDrawn="1"/>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10334273" y="356640"/>
            <a:ext cx="1357200" cy="424125"/>
          </a:xfrm>
          <a:prstGeom prst="rect">
            <a:avLst/>
          </a:prstGeom>
        </p:spPr>
      </p:pic>
    </p:spTree>
    <p:extLst>
      <p:ext uri="{BB962C8B-B14F-4D97-AF65-F5344CB8AC3E}">
        <p14:creationId xmlns:p14="http://schemas.microsoft.com/office/powerpoint/2010/main" val="172336277"/>
      </p:ext>
    </p:extLst>
  </p:cSld>
  <p:clrMap bg1="lt1" tx1="dk1" bg2="lt2" tx2="dk2" accent1="accent1" accent2="accent2" accent3="accent3" accent4="accent4" accent5="accent5" accent6="accent6" hlink="hlink" folHlink="folHlink"/>
  <p:sldLayoutIdLst>
    <p:sldLayoutId id="2147483666" r:id="rId1"/>
    <p:sldLayoutId id="2147483679" r:id="rId2"/>
    <p:sldLayoutId id="2147483668" r:id="rId3"/>
    <p:sldLayoutId id="2147483676" r:id="rId4"/>
    <p:sldLayoutId id="2147483670" r:id="rId5"/>
    <p:sldLayoutId id="2147483677" r:id="rId6"/>
    <p:sldLayoutId id="2147483671" r:id="rId7"/>
    <p:sldLayoutId id="2147483672" r:id="rId8"/>
    <p:sldLayoutId id="2147483674" r:id="rId9"/>
  </p:sldLayoutIdLst>
  <p:hf hdr="0" ftr="0" dt="0"/>
  <p:txStyles>
    <p:titleStyle>
      <a:lvl1pPr algn="l" defTabSz="914400" rtl="0" eaLnBrk="1" latinLnBrk="0" hangingPunct="1">
        <a:lnSpc>
          <a:spcPct val="120000"/>
        </a:lnSpc>
        <a:spcBef>
          <a:spcPct val="0"/>
        </a:spcBef>
        <a:buNone/>
        <a:defRPr kumimoji="1" sz="2800" b="1" kern="1200">
          <a:solidFill>
            <a:schemeClr val="tx2"/>
          </a:solidFill>
          <a:latin typeface="+mj-lt"/>
          <a:ea typeface="+mj-ea"/>
          <a:cs typeface="+mj-cs"/>
        </a:defRPr>
      </a:lvl1pPr>
    </p:titleStyle>
    <p:bodyStyle>
      <a:lvl1pPr marL="360000" indent="-360000" algn="l" defTabSz="914400" rtl="0" eaLnBrk="1" latinLnBrk="0" hangingPunct="1">
        <a:lnSpc>
          <a:spcPct val="135000"/>
        </a:lnSpc>
        <a:spcBef>
          <a:spcPts val="0"/>
        </a:spcBef>
        <a:buFont typeface="BIZ UDPGothic" panose="020B0400000000000000" pitchFamily="34" charset="-128"/>
        <a:buChar char="—"/>
        <a:defRPr kumimoji="1" sz="1600" kern="1200">
          <a:solidFill>
            <a:schemeClr val="tx1"/>
          </a:solidFill>
          <a:latin typeface="+mn-lt"/>
          <a:ea typeface="+mn-ea"/>
          <a:cs typeface="+mn-cs"/>
        </a:defRPr>
      </a:lvl1pPr>
      <a:lvl2pPr marL="720000" indent="-360000" algn="l" defTabSz="914400" rtl="0" eaLnBrk="1" latinLnBrk="0" hangingPunct="1">
        <a:lnSpc>
          <a:spcPct val="135000"/>
        </a:lnSpc>
        <a:spcBef>
          <a:spcPts val="0"/>
        </a:spcBef>
        <a:buFont typeface="BIZ UDPGothic" panose="020B0400000000000000" pitchFamily="34" charset="-128"/>
        <a:buChar char="—"/>
        <a:defRPr kumimoji="1" sz="1600" kern="1200">
          <a:solidFill>
            <a:schemeClr val="tx1"/>
          </a:solidFill>
          <a:latin typeface="+mn-lt"/>
          <a:ea typeface="+mn-ea"/>
          <a:cs typeface="+mn-cs"/>
        </a:defRPr>
      </a:lvl2pPr>
      <a:lvl3pPr marL="1080000" indent="-360000" algn="l" defTabSz="914400" rtl="0" eaLnBrk="1" latinLnBrk="0" hangingPunct="1">
        <a:lnSpc>
          <a:spcPct val="135000"/>
        </a:lnSpc>
        <a:spcBef>
          <a:spcPts val="0"/>
        </a:spcBef>
        <a:buFont typeface="BIZ UDPGothic" panose="020B0400000000000000" pitchFamily="34" charset="-128"/>
        <a:buChar char="—"/>
        <a:defRPr kumimoji="1" sz="1600" kern="1200">
          <a:solidFill>
            <a:schemeClr val="tx1"/>
          </a:solidFill>
          <a:latin typeface="+mn-lt"/>
          <a:ea typeface="+mn-ea"/>
          <a:cs typeface="+mn-cs"/>
        </a:defRPr>
      </a:lvl3pPr>
      <a:lvl4pPr marL="0" indent="0" algn="l" defTabSz="914400" rtl="0" eaLnBrk="1" latinLnBrk="0" hangingPunct="1">
        <a:lnSpc>
          <a:spcPct val="135000"/>
        </a:lnSpc>
        <a:spcBef>
          <a:spcPts val="0"/>
        </a:spcBef>
        <a:buFontTx/>
        <a:buNone/>
        <a:defRPr kumimoji="1" sz="1600" b="1" kern="1200">
          <a:solidFill>
            <a:schemeClr val="tx2"/>
          </a:solidFill>
          <a:latin typeface="+mn-lt"/>
          <a:ea typeface="+mn-ea"/>
          <a:cs typeface="+mn-cs"/>
        </a:defRPr>
      </a:lvl4pPr>
      <a:lvl5pPr marL="0" indent="0" algn="l" defTabSz="914400" rtl="0" eaLnBrk="1" latinLnBrk="0" hangingPunct="1">
        <a:lnSpc>
          <a:spcPct val="135000"/>
        </a:lnSpc>
        <a:spcBef>
          <a:spcPts val="0"/>
        </a:spcBef>
        <a:buFontTx/>
        <a:buNone/>
        <a:defRPr kumimoji="1" sz="1600" kern="1200">
          <a:solidFill>
            <a:schemeClr val="tx1"/>
          </a:solidFill>
          <a:latin typeface="+mn-lt"/>
          <a:ea typeface="+mn-ea"/>
          <a:cs typeface="+mn-cs"/>
        </a:defRPr>
      </a:lvl5pPr>
      <a:lvl6pPr marL="0" indent="0" algn="l" defTabSz="914400" rtl="0" eaLnBrk="1" latinLnBrk="0" hangingPunct="1">
        <a:lnSpc>
          <a:spcPct val="135000"/>
        </a:lnSpc>
        <a:spcBef>
          <a:spcPts val="0"/>
        </a:spcBef>
        <a:buFontTx/>
        <a:buNone/>
        <a:defRPr kumimoji="1" sz="1600" b="1" kern="1200">
          <a:solidFill>
            <a:schemeClr val="tx1"/>
          </a:solidFill>
          <a:latin typeface="+mn-lt"/>
          <a:ea typeface="+mn-ea"/>
          <a:cs typeface="+mn-cs"/>
        </a:defRPr>
      </a:lvl6pPr>
      <a:lvl7pPr marL="0" indent="0" algn="l" defTabSz="914400" rtl="0" eaLnBrk="1" latinLnBrk="0" hangingPunct="1">
        <a:lnSpc>
          <a:spcPct val="135000"/>
        </a:lnSpc>
        <a:spcBef>
          <a:spcPts val="0"/>
        </a:spcBef>
        <a:buFontTx/>
        <a:buNone/>
        <a:defRPr kumimoji="1" sz="1600" kern="1200">
          <a:solidFill>
            <a:schemeClr val="tx1"/>
          </a:solidFill>
          <a:latin typeface="+mn-lt"/>
          <a:ea typeface="+mn-ea"/>
          <a:cs typeface="+mn-cs"/>
        </a:defRPr>
      </a:lvl7pPr>
      <a:lvl8pPr marL="0" indent="0" algn="l" defTabSz="914400" rtl="0" eaLnBrk="1" latinLnBrk="0" hangingPunct="1">
        <a:lnSpc>
          <a:spcPct val="100000"/>
        </a:lnSpc>
        <a:spcBef>
          <a:spcPts val="0"/>
        </a:spcBef>
        <a:buFontTx/>
        <a:buNone/>
        <a:defRPr kumimoji="1" sz="1600" b="1" kern="1200">
          <a:solidFill>
            <a:schemeClr val="tx1"/>
          </a:solidFill>
          <a:latin typeface="+mn-lt"/>
          <a:ea typeface="+mn-ea"/>
          <a:cs typeface="+mn-cs"/>
        </a:defRPr>
      </a:lvl8pPr>
      <a:lvl9pPr marL="360000" indent="-360000" algn="l" defTabSz="914400" rtl="0" eaLnBrk="1" latinLnBrk="0" hangingPunct="1">
        <a:lnSpc>
          <a:spcPct val="135000"/>
        </a:lnSpc>
        <a:spcBef>
          <a:spcPts val="0"/>
        </a:spcBef>
        <a:buFont typeface="BIZ UDPGothic" panose="020B0400000000000000" pitchFamily="34" charset="-128"/>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302" userDrawn="1">
          <p15:clr>
            <a:srgbClr val="A4A3A4"/>
          </p15:clr>
        </p15:guide>
        <p15:guide id="3" pos="7378" userDrawn="1">
          <p15:clr>
            <a:srgbClr val="A4A3A4"/>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31.svg"/><Relationship Id="rId3" Type="http://schemas.openxmlformats.org/officeDocument/2006/relationships/image" Target="../media/image12.png"/><Relationship Id="rId7" Type="http://schemas.openxmlformats.org/officeDocument/2006/relationships/image" Target="../media/image30.png"/><Relationship Id="rId2" Type="http://schemas.openxmlformats.org/officeDocument/2006/relationships/notesSlide" Target="../notesSlides/notesSlide10.xml"/><Relationship Id="rId1" Type="http://schemas.openxmlformats.org/officeDocument/2006/relationships/slideLayout" Target="../slideLayouts/slideLayout6.xml"/><Relationship Id="rId6" Type="http://schemas.openxmlformats.org/officeDocument/2006/relationships/image" Target="../media/image29.svg"/><Relationship Id="rId5" Type="http://schemas.openxmlformats.org/officeDocument/2006/relationships/image" Target="../media/image28.png"/><Relationship Id="rId4" Type="http://schemas.openxmlformats.org/officeDocument/2006/relationships/image" Target="../media/image13.svg"/></Relationships>
</file>

<file path=ppt/slides/_rels/slide11.xml.rels><?xml version="1.0" encoding="UTF-8" standalone="yes"?>
<Relationships xmlns="http://schemas.openxmlformats.org/package/2006/relationships"><Relationship Id="rId8" Type="http://schemas.openxmlformats.org/officeDocument/2006/relationships/image" Target="../media/image27.svg"/><Relationship Id="rId3" Type="http://schemas.openxmlformats.org/officeDocument/2006/relationships/image" Target="../media/image28.png"/><Relationship Id="rId7" Type="http://schemas.openxmlformats.org/officeDocument/2006/relationships/image" Target="../media/image26.png"/><Relationship Id="rId2" Type="http://schemas.openxmlformats.org/officeDocument/2006/relationships/notesSlide" Target="../notesSlides/notesSlide11.xml"/><Relationship Id="rId1" Type="http://schemas.openxmlformats.org/officeDocument/2006/relationships/slideLayout" Target="../slideLayouts/slideLayout6.xml"/><Relationship Id="rId6" Type="http://schemas.openxmlformats.org/officeDocument/2006/relationships/image" Target="../media/image31.svg"/><Relationship Id="rId5" Type="http://schemas.openxmlformats.org/officeDocument/2006/relationships/image" Target="../media/image30.png"/><Relationship Id="rId4" Type="http://schemas.openxmlformats.org/officeDocument/2006/relationships/image" Target="../media/image29.sv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12" Type="http://schemas.openxmlformats.org/officeDocument/2006/relationships/image" Target="../media/image21.svg"/><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image" Target="../media/image15.svg"/><Relationship Id="rId11" Type="http://schemas.openxmlformats.org/officeDocument/2006/relationships/image" Target="../media/image20.png"/><Relationship Id="rId5" Type="http://schemas.openxmlformats.org/officeDocument/2006/relationships/image" Target="../media/image14.png"/><Relationship Id="rId10" Type="http://schemas.openxmlformats.org/officeDocument/2006/relationships/image" Target="../media/image19.svg"/><Relationship Id="rId4" Type="http://schemas.openxmlformats.org/officeDocument/2006/relationships/image" Target="../media/image13.svg"/><Relationship Id="rId9" Type="http://schemas.openxmlformats.org/officeDocument/2006/relationships/image" Target="../media/image18.png"/></Relationships>
</file>

<file path=ppt/slides/_rels/slide6.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image" Target="../media/image22.png"/><Relationship Id="rId7" Type="http://schemas.openxmlformats.org/officeDocument/2006/relationships/image" Target="../media/image18.png"/><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image" Target="../media/image25.svg"/><Relationship Id="rId5" Type="http://schemas.openxmlformats.org/officeDocument/2006/relationships/image" Target="../media/image24.png"/><Relationship Id="rId10" Type="http://schemas.openxmlformats.org/officeDocument/2006/relationships/image" Target="../media/image27.svg"/><Relationship Id="rId4" Type="http://schemas.openxmlformats.org/officeDocument/2006/relationships/image" Target="../media/image23.svg"/><Relationship Id="rId9" Type="http://schemas.openxmlformats.org/officeDocument/2006/relationships/image" Target="../media/image26.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image" Target="../media/image15.svg"/><Relationship Id="rId5" Type="http://schemas.openxmlformats.org/officeDocument/2006/relationships/image" Target="../media/image14.png"/><Relationship Id="rId10" Type="http://schemas.openxmlformats.org/officeDocument/2006/relationships/image" Target="../media/image19.svg"/><Relationship Id="rId4" Type="http://schemas.openxmlformats.org/officeDocument/2006/relationships/image" Target="../media/image13.svg"/><Relationship Id="rId9" Type="http://schemas.openxmlformats.org/officeDocument/2006/relationships/image" Target="../media/image18.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E72180-CE1C-913A-39A6-AD71AAE72A8E}"/>
              </a:ext>
            </a:extLst>
          </p:cNvPr>
          <p:cNvSpPr>
            <a:spLocks noGrp="1"/>
          </p:cNvSpPr>
          <p:nvPr>
            <p:ph type="title"/>
          </p:nvPr>
        </p:nvSpPr>
        <p:spPr/>
        <p:txBody>
          <a:bodyPr/>
          <a:lstStyle/>
          <a:p>
            <a:pPr>
              <a:lnSpc>
                <a:spcPct val="120000"/>
              </a:lnSpc>
            </a:pPr>
            <a:r>
              <a:rPr lang="en-US" altLang="ja-JP" sz="4800" dirty="0"/>
              <a:t>【</a:t>
            </a:r>
            <a:r>
              <a:rPr lang="ja-JP" altLang="en-US" sz="4800" dirty="0"/>
              <a:t>社員向け</a:t>
            </a:r>
            <a:r>
              <a:rPr lang="en-US" altLang="ja-JP" sz="4800" dirty="0"/>
              <a:t>】</a:t>
            </a:r>
            <a:br>
              <a:rPr lang="en-US" altLang="ja-JP" sz="4800" dirty="0"/>
            </a:br>
            <a:r>
              <a:rPr lang="ja-JP" altLang="en-US" sz="4800" dirty="0"/>
              <a:t>電子帳簿保存法対応に関する説明会</a:t>
            </a:r>
            <a:endParaRPr kumimoji="1" lang="ja-JP" altLang="en-US" sz="4800" dirty="0"/>
          </a:p>
        </p:txBody>
      </p:sp>
      <p:sp>
        <p:nvSpPr>
          <p:cNvPr id="3" name="テキスト ボックス 2">
            <a:extLst>
              <a:ext uri="{FF2B5EF4-FFF2-40B4-BE49-F238E27FC236}">
                <a16:creationId xmlns:a16="http://schemas.microsoft.com/office/drawing/2014/main" id="{89A2FD96-53CC-ACD2-501C-641447F21A5F}"/>
              </a:ext>
            </a:extLst>
          </p:cNvPr>
          <p:cNvSpPr txBox="1"/>
          <p:nvPr/>
        </p:nvSpPr>
        <p:spPr>
          <a:xfrm>
            <a:off x="10913922" y="6423950"/>
            <a:ext cx="798653" cy="156838"/>
          </a:xfrm>
          <a:prstGeom prst="rect">
            <a:avLst/>
          </a:prstGeom>
          <a:noFill/>
        </p:spPr>
        <p:txBody>
          <a:bodyPr wrap="square" lIns="0" tIns="0" rIns="0" bIns="0" rtlCol="0">
            <a:spAutoFit/>
          </a:bodyPr>
          <a:lstStyle/>
          <a:p>
            <a:pPr algn="r">
              <a:lnSpc>
                <a:spcPct val="135000"/>
              </a:lnSpc>
            </a:pPr>
            <a:r>
              <a:rPr kumimoji="1" lang="en-US" altLang="ja-JP" sz="900" dirty="0"/>
              <a:t>2024/03</a:t>
            </a:r>
            <a:endParaRPr kumimoji="1" lang="ja-JP" altLang="en-US" sz="900" dirty="0" err="1"/>
          </a:p>
        </p:txBody>
      </p:sp>
    </p:spTree>
    <p:extLst>
      <p:ext uri="{BB962C8B-B14F-4D97-AF65-F5344CB8AC3E}">
        <p14:creationId xmlns:p14="http://schemas.microsoft.com/office/powerpoint/2010/main" val="22141024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2" name="タイトル 1">
            <a:extLst>
              <a:ext uri="{FF2B5EF4-FFF2-40B4-BE49-F238E27FC236}">
                <a16:creationId xmlns:a16="http://schemas.microsoft.com/office/drawing/2014/main" id="{AF831E2E-2BC2-6B66-4282-8A06DFB75A0E}"/>
              </a:ext>
            </a:extLst>
          </p:cNvPr>
          <p:cNvSpPr>
            <a:spLocks noGrp="1"/>
          </p:cNvSpPr>
          <p:nvPr>
            <p:ph type="title"/>
          </p:nvPr>
        </p:nvSpPr>
        <p:spPr>
          <a:xfrm>
            <a:off x="479425" y="377930"/>
            <a:ext cx="9507855" cy="793750"/>
          </a:xfrm>
        </p:spPr>
        <p:txBody>
          <a:bodyPr/>
          <a:lstStyle/>
          <a:p>
            <a:pPr>
              <a:lnSpc>
                <a:spcPct val="120000"/>
              </a:lnSpc>
            </a:pPr>
            <a:r>
              <a:rPr lang="ja-JP" altLang="en-US" dirty="0">
                <a:solidFill>
                  <a:srgbClr val="007BC7"/>
                </a:solidFill>
                <a:latin typeface="BIZ UDPゴシック" panose="020B0400000000000000" pitchFamily="50" charset="-128"/>
                <a:ea typeface="BIZ UDPゴシック" panose="020B0400000000000000" pitchFamily="50" charset="-128"/>
              </a:rPr>
              <a:t>紙の書類を処理する際の対応方法</a:t>
            </a:r>
          </a:p>
        </p:txBody>
      </p:sp>
      <p:sp>
        <p:nvSpPr>
          <p:cNvPr id="10" name="スライド番号プレースホルダー 2">
            <a:extLst>
              <a:ext uri="{FF2B5EF4-FFF2-40B4-BE49-F238E27FC236}">
                <a16:creationId xmlns:a16="http://schemas.microsoft.com/office/drawing/2014/main" id="{0718047E-6282-C861-A9C3-5ACA3D1A7E46}"/>
              </a:ext>
            </a:extLst>
          </p:cNvPr>
          <p:cNvSpPr>
            <a:spLocks noGrp="1"/>
          </p:cNvSpPr>
          <p:nvPr>
            <p:ph type="sldNum" sz="quarter" idx="12"/>
          </p:nvPr>
        </p:nvSpPr>
        <p:spPr>
          <a:xfrm>
            <a:off x="10834618" y="6447164"/>
            <a:ext cx="877957" cy="161649"/>
          </a:xfrm>
        </p:spPr>
        <p:txBody>
          <a:bodyPr/>
          <a:lstStyle/>
          <a:p>
            <a:fld id="{D8A28372-6A5A-4399-8FC5-CCF396CD4981}" type="slidenum">
              <a:rPr lang="en-GB" smtClean="0"/>
              <a:t>10</a:t>
            </a:fld>
            <a:endParaRPr lang="en-GB"/>
          </a:p>
        </p:txBody>
      </p:sp>
      <p:sp>
        <p:nvSpPr>
          <p:cNvPr id="28" name="正方形/長方形 27">
            <a:extLst>
              <a:ext uri="{FF2B5EF4-FFF2-40B4-BE49-F238E27FC236}">
                <a16:creationId xmlns:a16="http://schemas.microsoft.com/office/drawing/2014/main" id="{F6D19A58-DE2B-8CB1-8A5A-FF1C98274527}"/>
              </a:ext>
            </a:extLst>
          </p:cNvPr>
          <p:cNvSpPr/>
          <p:nvPr/>
        </p:nvSpPr>
        <p:spPr>
          <a:xfrm>
            <a:off x="368185" y="3160095"/>
            <a:ext cx="2443585" cy="5991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120000"/>
              </a:lnSpc>
            </a:pPr>
            <a:r>
              <a:rPr kumimoji="1" lang="ja-JP" altLang="en-US" sz="1400" dirty="0">
                <a:solidFill>
                  <a:srgbClr val="464646"/>
                </a:solidFill>
                <a:latin typeface="BIZ UDPゴシック" panose="020B0400000000000000" pitchFamily="50" charset="-128"/>
                <a:ea typeface="BIZ UDPゴシック" panose="020B0400000000000000" pitchFamily="50" charset="-128"/>
              </a:rPr>
              <a:t>紙で領収書／請求書を受領</a:t>
            </a:r>
          </a:p>
        </p:txBody>
      </p:sp>
      <p:sp>
        <p:nvSpPr>
          <p:cNvPr id="36" name="正方形/長方形 35">
            <a:extLst>
              <a:ext uri="{FF2B5EF4-FFF2-40B4-BE49-F238E27FC236}">
                <a16:creationId xmlns:a16="http://schemas.microsoft.com/office/drawing/2014/main" id="{CC422F11-8E1E-E029-E0D1-F7FD3A88B4D1}"/>
              </a:ext>
            </a:extLst>
          </p:cNvPr>
          <p:cNvSpPr/>
          <p:nvPr/>
        </p:nvSpPr>
        <p:spPr>
          <a:xfrm>
            <a:off x="479424" y="1397159"/>
            <a:ext cx="3014926" cy="360000"/>
          </a:xfrm>
          <a:prstGeom prst="rect">
            <a:avLst/>
          </a:prstGeom>
          <a:solidFill>
            <a:srgbClr val="007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latin typeface="BIZ UDPゴシック" panose="020B0400000000000000" pitchFamily="50" charset="-128"/>
                <a:ea typeface="BIZ UDPゴシック" panose="020B0400000000000000" pitchFamily="50" charset="-128"/>
              </a:rPr>
              <a:t>紙の領収書／請求書の場合</a:t>
            </a:r>
          </a:p>
        </p:txBody>
      </p:sp>
      <p:cxnSp>
        <p:nvCxnSpPr>
          <p:cNvPr id="8" name="直線矢印コネクタ 7">
            <a:extLst>
              <a:ext uri="{FF2B5EF4-FFF2-40B4-BE49-F238E27FC236}">
                <a16:creationId xmlns:a16="http://schemas.microsoft.com/office/drawing/2014/main" id="{080347DD-747B-8D3F-BE27-6C373AE13B69}"/>
              </a:ext>
            </a:extLst>
          </p:cNvPr>
          <p:cNvCxnSpPr>
            <a:cxnSpLocks/>
          </p:cNvCxnSpPr>
          <p:nvPr/>
        </p:nvCxnSpPr>
        <p:spPr>
          <a:xfrm>
            <a:off x="2135179" y="2758214"/>
            <a:ext cx="1554083" cy="0"/>
          </a:xfrm>
          <a:prstGeom prst="straightConnector1">
            <a:avLst/>
          </a:prstGeom>
          <a:ln w="12700">
            <a:solidFill>
              <a:srgbClr val="007BC7"/>
            </a:solidFill>
            <a:tailEnd type="triangle"/>
          </a:ln>
        </p:spPr>
        <p:style>
          <a:lnRef idx="1">
            <a:schemeClr val="accent1"/>
          </a:lnRef>
          <a:fillRef idx="0">
            <a:schemeClr val="accent1"/>
          </a:fillRef>
          <a:effectRef idx="0">
            <a:schemeClr val="accent1"/>
          </a:effectRef>
          <a:fontRef idx="minor">
            <a:schemeClr val="tx1"/>
          </a:fontRef>
        </p:style>
      </p:cxnSp>
      <p:cxnSp>
        <p:nvCxnSpPr>
          <p:cNvPr id="9" name="直線矢印コネクタ 8">
            <a:extLst>
              <a:ext uri="{FF2B5EF4-FFF2-40B4-BE49-F238E27FC236}">
                <a16:creationId xmlns:a16="http://schemas.microsoft.com/office/drawing/2014/main" id="{E07775F4-73C6-4FBF-2EE2-88866C82A472}"/>
              </a:ext>
            </a:extLst>
          </p:cNvPr>
          <p:cNvCxnSpPr>
            <a:cxnSpLocks/>
          </p:cNvCxnSpPr>
          <p:nvPr/>
        </p:nvCxnSpPr>
        <p:spPr>
          <a:xfrm>
            <a:off x="8075227" y="2781630"/>
            <a:ext cx="1634701" cy="0"/>
          </a:xfrm>
          <a:prstGeom prst="straightConnector1">
            <a:avLst/>
          </a:prstGeom>
          <a:ln w="12700">
            <a:solidFill>
              <a:srgbClr val="007BC7"/>
            </a:solidFill>
            <a:tailEnd type="triangle"/>
          </a:ln>
        </p:spPr>
        <p:style>
          <a:lnRef idx="1">
            <a:schemeClr val="accent1"/>
          </a:lnRef>
          <a:fillRef idx="0">
            <a:schemeClr val="accent1"/>
          </a:fillRef>
          <a:effectRef idx="0">
            <a:schemeClr val="accent1"/>
          </a:effectRef>
          <a:fontRef idx="minor">
            <a:schemeClr val="tx1"/>
          </a:fontRef>
        </p:style>
      </p:cxnSp>
      <p:sp>
        <p:nvSpPr>
          <p:cNvPr id="39" name="正方形/長方形 38">
            <a:extLst>
              <a:ext uri="{FF2B5EF4-FFF2-40B4-BE49-F238E27FC236}">
                <a16:creationId xmlns:a16="http://schemas.microsoft.com/office/drawing/2014/main" id="{DE0AFA0F-AC07-5F81-D965-E1523DF777CB}"/>
              </a:ext>
            </a:extLst>
          </p:cNvPr>
          <p:cNvSpPr/>
          <p:nvPr/>
        </p:nvSpPr>
        <p:spPr>
          <a:xfrm>
            <a:off x="5045797" y="2118171"/>
            <a:ext cx="3014926" cy="26989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nSpc>
                <a:spcPct val="120000"/>
              </a:lnSpc>
            </a:pPr>
            <a:r>
              <a:rPr kumimoji="1" lang="ja-JP" altLang="en-US" sz="1400" dirty="0">
                <a:solidFill>
                  <a:srgbClr val="464646"/>
                </a:solidFill>
                <a:latin typeface="BIZ UDPゴシック" panose="020B0400000000000000" pitchFamily="50" charset="-128"/>
                <a:ea typeface="BIZ UDPゴシック" panose="020B0400000000000000" pitchFamily="50" charset="-128"/>
              </a:rPr>
              <a:t>「楽楽精算」にアップロード</a:t>
            </a:r>
            <a:endParaRPr kumimoji="1" lang="en-US" altLang="ja-JP" sz="1400" dirty="0">
              <a:solidFill>
                <a:srgbClr val="464646"/>
              </a:solidFill>
              <a:latin typeface="BIZ UDPゴシック" panose="020B0400000000000000" pitchFamily="50" charset="-128"/>
              <a:ea typeface="BIZ UDPゴシック" panose="020B0400000000000000" pitchFamily="50" charset="-128"/>
            </a:endParaRPr>
          </a:p>
          <a:p>
            <a:pPr>
              <a:lnSpc>
                <a:spcPct val="120000"/>
              </a:lnSpc>
            </a:pPr>
            <a:r>
              <a:rPr kumimoji="1" lang="en-US" altLang="ja-JP" sz="1400" dirty="0">
                <a:solidFill>
                  <a:srgbClr val="464646"/>
                </a:solidFill>
                <a:latin typeface="BIZ UDPゴシック" panose="020B0400000000000000" pitchFamily="50" charset="-128"/>
                <a:ea typeface="BIZ UDPゴシック" panose="020B0400000000000000" pitchFamily="50" charset="-128"/>
              </a:rPr>
              <a:t>※</a:t>
            </a:r>
            <a:r>
              <a:rPr kumimoji="1" lang="ja-JP" altLang="en-US" sz="1400" dirty="0">
                <a:solidFill>
                  <a:srgbClr val="464646"/>
                </a:solidFill>
                <a:latin typeface="BIZ UDPゴシック" panose="020B0400000000000000" pitchFamily="50" charset="-128"/>
                <a:ea typeface="BIZ UDPゴシック" panose="020B0400000000000000" pitchFamily="50" charset="-128"/>
              </a:rPr>
              <a:t>以下のいずれかの方法で取込を</a:t>
            </a:r>
            <a:br>
              <a:rPr kumimoji="1" lang="en-US" altLang="ja-JP" sz="1400" dirty="0">
                <a:solidFill>
                  <a:srgbClr val="464646"/>
                </a:solidFill>
                <a:latin typeface="BIZ UDPゴシック" panose="020B0400000000000000" pitchFamily="50" charset="-128"/>
                <a:ea typeface="BIZ UDPゴシック" panose="020B0400000000000000" pitchFamily="50" charset="-128"/>
              </a:rPr>
            </a:br>
            <a:r>
              <a:rPr kumimoji="1" lang="ja-JP" altLang="en-US" sz="1400" dirty="0">
                <a:solidFill>
                  <a:srgbClr val="464646"/>
                </a:solidFill>
                <a:latin typeface="BIZ UDPゴシック" panose="020B0400000000000000" pitchFamily="50" charset="-128"/>
                <a:ea typeface="BIZ UDPゴシック" panose="020B0400000000000000" pitchFamily="50" charset="-128"/>
              </a:rPr>
              <a:t>　 行ってください。</a:t>
            </a:r>
            <a:endParaRPr kumimoji="1" lang="en-US" altLang="ja-JP" sz="1400" dirty="0">
              <a:solidFill>
                <a:srgbClr val="464646"/>
              </a:solidFill>
              <a:latin typeface="BIZ UDPゴシック" panose="020B0400000000000000" pitchFamily="50" charset="-128"/>
              <a:ea typeface="BIZ UDPゴシック" panose="020B0400000000000000" pitchFamily="50" charset="-128"/>
            </a:endParaRPr>
          </a:p>
          <a:p>
            <a:pPr algn="ctr">
              <a:lnSpc>
                <a:spcPct val="120000"/>
              </a:lnSpc>
            </a:pPr>
            <a:endParaRPr kumimoji="1" lang="en-US" altLang="ja-JP" sz="1400" dirty="0">
              <a:solidFill>
                <a:srgbClr val="464646"/>
              </a:solidFill>
              <a:latin typeface="BIZ UDPゴシック" panose="020B0400000000000000" pitchFamily="50" charset="-128"/>
              <a:ea typeface="BIZ UDPゴシック" panose="020B0400000000000000" pitchFamily="50" charset="-128"/>
            </a:endParaRPr>
          </a:p>
          <a:p>
            <a:pPr>
              <a:lnSpc>
                <a:spcPct val="120000"/>
              </a:lnSpc>
            </a:pPr>
            <a:r>
              <a:rPr kumimoji="1" lang="ja-JP" altLang="en-US" sz="1400" dirty="0">
                <a:solidFill>
                  <a:srgbClr val="464646"/>
                </a:solidFill>
                <a:latin typeface="BIZ UDPゴシック" panose="020B0400000000000000" pitchFamily="50" charset="-128"/>
                <a:ea typeface="BIZ UDPゴシック" panose="020B0400000000000000" pitchFamily="50" charset="-128"/>
              </a:rPr>
              <a:t>①「楽楽精算」アプリで撮影</a:t>
            </a:r>
            <a:endParaRPr kumimoji="1" lang="en-US" altLang="ja-JP" sz="1400" dirty="0">
              <a:solidFill>
                <a:srgbClr val="464646"/>
              </a:solidFill>
              <a:latin typeface="BIZ UDPゴシック" panose="020B0400000000000000" pitchFamily="50" charset="-128"/>
              <a:ea typeface="BIZ UDPゴシック" panose="020B0400000000000000" pitchFamily="50" charset="-128"/>
            </a:endParaRPr>
          </a:p>
          <a:p>
            <a:pPr>
              <a:lnSpc>
                <a:spcPct val="120000"/>
              </a:lnSpc>
            </a:pPr>
            <a:r>
              <a:rPr kumimoji="1" lang="ja-JP" altLang="en-US" sz="1400" dirty="0">
                <a:solidFill>
                  <a:srgbClr val="464646"/>
                </a:solidFill>
                <a:latin typeface="BIZ UDPゴシック" panose="020B0400000000000000" pitchFamily="50" charset="-128"/>
                <a:ea typeface="BIZ UDPゴシック" panose="020B0400000000000000" pitchFamily="50" charset="-128"/>
              </a:rPr>
              <a:t>　</a:t>
            </a:r>
            <a:r>
              <a:rPr kumimoji="1" lang="en-US" altLang="ja-JP" sz="1400" dirty="0">
                <a:solidFill>
                  <a:srgbClr val="464646"/>
                </a:solidFill>
                <a:latin typeface="BIZ UDPゴシック" panose="020B0400000000000000" pitchFamily="50" charset="-128"/>
                <a:ea typeface="BIZ UDPゴシック" panose="020B0400000000000000" pitchFamily="50" charset="-128"/>
              </a:rPr>
              <a:t>※A</a:t>
            </a:r>
            <a:r>
              <a:rPr kumimoji="1" lang="ja-JP" altLang="en-US" sz="1400" dirty="0">
                <a:solidFill>
                  <a:srgbClr val="464646"/>
                </a:solidFill>
                <a:latin typeface="BIZ UDPゴシック" panose="020B0400000000000000" pitchFamily="50" charset="-128"/>
                <a:ea typeface="BIZ UDPゴシック" panose="020B0400000000000000" pitchFamily="50" charset="-128"/>
              </a:rPr>
              <a:t>４を超えるものは複合機で</a:t>
            </a:r>
            <a:endParaRPr kumimoji="1" lang="en-US" altLang="ja-JP" sz="1400" dirty="0">
              <a:solidFill>
                <a:srgbClr val="464646"/>
              </a:solidFill>
              <a:latin typeface="BIZ UDPゴシック" panose="020B0400000000000000" pitchFamily="50" charset="-128"/>
              <a:ea typeface="BIZ UDPゴシック" panose="020B0400000000000000" pitchFamily="50" charset="-128"/>
            </a:endParaRPr>
          </a:p>
          <a:p>
            <a:pPr>
              <a:lnSpc>
                <a:spcPct val="120000"/>
              </a:lnSpc>
            </a:pPr>
            <a:r>
              <a:rPr kumimoji="1" lang="ja-JP" altLang="en-US" sz="1400" dirty="0">
                <a:solidFill>
                  <a:srgbClr val="464646"/>
                </a:solidFill>
                <a:latin typeface="BIZ UDPゴシック" panose="020B0400000000000000" pitchFamily="50" charset="-128"/>
                <a:ea typeface="BIZ UDPゴシック" panose="020B0400000000000000" pitchFamily="50" charset="-128"/>
              </a:rPr>
              <a:t>　　スキャンしてください。</a:t>
            </a:r>
            <a:endParaRPr kumimoji="1" lang="en-US" altLang="ja-JP" sz="1400" dirty="0">
              <a:solidFill>
                <a:srgbClr val="464646"/>
              </a:solidFill>
              <a:latin typeface="BIZ UDPゴシック" panose="020B0400000000000000" pitchFamily="50" charset="-128"/>
              <a:ea typeface="BIZ UDPゴシック" panose="020B0400000000000000" pitchFamily="50" charset="-128"/>
            </a:endParaRPr>
          </a:p>
          <a:p>
            <a:pPr>
              <a:lnSpc>
                <a:spcPct val="120000"/>
              </a:lnSpc>
            </a:pPr>
            <a:r>
              <a:rPr kumimoji="1" lang="ja-JP" altLang="en-US" sz="1400" dirty="0">
                <a:solidFill>
                  <a:srgbClr val="464646"/>
                </a:solidFill>
                <a:latin typeface="BIZ UDPゴシック" panose="020B0400000000000000" pitchFamily="50" charset="-128"/>
                <a:ea typeface="BIZ UDPゴシック" panose="020B0400000000000000" pitchFamily="50" charset="-128"/>
              </a:rPr>
              <a:t>②複合機でスキャン</a:t>
            </a:r>
            <a:endParaRPr kumimoji="1" lang="en-US" altLang="ja-JP" sz="1400" dirty="0">
              <a:solidFill>
                <a:srgbClr val="464646"/>
              </a:solidFill>
              <a:latin typeface="BIZ UDPゴシック" panose="020B0400000000000000" pitchFamily="50" charset="-128"/>
              <a:ea typeface="BIZ UDPゴシック" panose="020B0400000000000000" pitchFamily="50" charset="-128"/>
            </a:endParaRPr>
          </a:p>
          <a:p>
            <a:pPr>
              <a:lnSpc>
                <a:spcPct val="120000"/>
              </a:lnSpc>
            </a:pPr>
            <a:r>
              <a:rPr kumimoji="1" lang="ja-JP" altLang="en-US" sz="1400" dirty="0">
                <a:solidFill>
                  <a:srgbClr val="464646"/>
                </a:solidFill>
                <a:latin typeface="BIZ UDPゴシック" panose="020B0400000000000000" pitchFamily="50" charset="-128"/>
                <a:ea typeface="BIZ UDPゴシック" panose="020B0400000000000000" pitchFamily="50" charset="-128"/>
              </a:rPr>
              <a:t>　∟解像度</a:t>
            </a:r>
            <a:r>
              <a:rPr kumimoji="1" lang="en-US" altLang="ja-JP" sz="1400" dirty="0">
                <a:solidFill>
                  <a:srgbClr val="464646"/>
                </a:solidFill>
                <a:latin typeface="BIZ UDPゴシック" panose="020B0400000000000000" pitchFamily="50" charset="-128"/>
                <a:ea typeface="BIZ UDPゴシック" panose="020B0400000000000000" pitchFamily="50" charset="-128"/>
              </a:rPr>
              <a:t>200dpi</a:t>
            </a:r>
            <a:r>
              <a:rPr kumimoji="1" lang="ja-JP" altLang="en-US" sz="1400" dirty="0">
                <a:solidFill>
                  <a:srgbClr val="464646"/>
                </a:solidFill>
                <a:latin typeface="BIZ UDPゴシック" panose="020B0400000000000000" pitchFamily="50" charset="-128"/>
                <a:ea typeface="BIZ UDPゴシック" panose="020B0400000000000000" pitchFamily="50" charset="-128"/>
              </a:rPr>
              <a:t>以上</a:t>
            </a:r>
            <a:endParaRPr kumimoji="1" lang="en-US" altLang="ja-JP" sz="1400" dirty="0">
              <a:solidFill>
                <a:srgbClr val="464646"/>
              </a:solidFill>
              <a:latin typeface="BIZ UDPゴシック" panose="020B0400000000000000" pitchFamily="50" charset="-128"/>
              <a:ea typeface="BIZ UDPゴシック" panose="020B0400000000000000" pitchFamily="50" charset="-128"/>
            </a:endParaRPr>
          </a:p>
          <a:p>
            <a:pPr>
              <a:lnSpc>
                <a:spcPct val="120000"/>
              </a:lnSpc>
            </a:pPr>
            <a:r>
              <a:rPr kumimoji="1" lang="ja-JP" altLang="en-US" sz="1400" dirty="0">
                <a:solidFill>
                  <a:srgbClr val="464646"/>
                </a:solidFill>
                <a:latin typeface="BIZ UDPゴシック" panose="020B0400000000000000" pitchFamily="50" charset="-128"/>
                <a:ea typeface="BIZ UDPゴシック" panose="020B0400000000000000" pitchFamily="50" charset="-128"/>
              </a:rPr>
              <a:t>　∟フルカラー</a:t>
            </a:r>
          </a:p>
        </p:txBody>
      </p:sp>
      <p:sp>
        <p:nvSpPr>
          <p:cNvPr id="41" name="正方形/長方形 40">
            <a:extLst>
              <a:ext uri="{FF2B5EF4-FFF2-40B4-BE49-F238E27FC236}">
                <a16:creationId xmlns:a16="http://schemas.microsoft.com/office/drawing/2014/main" id="{6B2722F5-65D9-CE84-B819-623B07E42415}"/>
              </a:ext>
            </a:extLst>
          </p:cNvPr>
          <p:cNvSpPr/>
          <p:nvPr/>
        </p:nvSpPr>
        <p:spPr>
          <a:xfrm>
            <a:off x="9526910" y="3387435"/>
            <a:ext cx="1942127" cy="5991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120000"/>
              </a:lnSpc>
            </a:pPr>
            <a:r>
              <a:rPr kumimoji="1" lang="ja-JP" altLang="en-US" sz="1400" dirty="0">
                <a:solidFill>
                  <a:srgbClr val="464646"/>
                </a:solidFill>
                <a:latin typeface="BIZ UDPゴシック" panose="020B0400000000000000" pitchFamily="50" charset="-128"/>
                <a:ea typeface="BIZ UDPゴシック" panose="020B0400000000000000" pitchFamily="50" charset="-128"/>
              </a:rPr>
              <a:t>アップロードした書類を伝票に添付して申請</a:t>
            </a:r>
          </a:p>
        </p:txBody>
      </p:sp>
      <p:pic>
        <p:nvPicPr>
          <p:cNvPr id="7" name="グラフィックス 6">
            <a:extLst>
              <a:ext uri="{FF2B5EF4-FFF2-40B4-BE49-F238E27FC236}">
                <a16:creationId xmlns:a16="http://schemas.microsoft.com/office/drawing/2014/main" id="{BE921188-4B06-22C8-BAFA-4A63A5C820A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67149" y="2142655"/>
            <a:ext cx="1170000" cy="1170000"/>
          </a:xfrm>
          <a:prstGeom prst="rect">
            <a:avLst/>
          </a:prstGeom>
        </p:spPr>
      </p:pic>
      <p:pic>
        <p:nvPicPr>
          <p:cNvPr id="12" name="グラフィックス 11">
            <a:extLst>
              <a:ext uri="{FF2B5EF4-FFF2-40B4-BE49-F238E27FC236}">
                <a16:creationId xmlns:a16="http://schemas.microsoft.com/office/drawing/2014/main" id="{6BBE4C9F-469B-DC1E-8244-A64E977DDDE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737896" y="2196630"/>
            <a:ext cx="1170000" cy="1170000"/>
          </a:xfrm>
          <a:prstGeom prst="rect">
            <a:avLst/>
          </a:prstGeom>
        </p:spPr>
      </p:pic>
      <p:pic>
        <p:nvPicPr>
          <p:cNvPr id="14" name="グラフィックス 13">
            <a:extLst>
              <a:ext uri="{FF2B5EF4-FFF2-40B4-BE49-F238E27FC236}">
                <a16:creationId xmlns:a16="http://schemas.microsoft.com/office/drawing/2014/main" id="{659BA877-BE07-8BC6-6804-4441621A17E9}"/>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9912974" y="2169509"/>
            <a:ext cx="1170000" cy="1170000"/>
          </a:xfrm>
          <a:prstGeom prst="rect">
            <a:avLst/>
          </a:prstGeom>
        </p:spPr>
      </p:pic>
      <p:sp>
        <p:nvSpPr>
          <p:cNvPr id="15" name="Google Shape;316;g2170aa7e1d3_1_156">
            <a:extLst>
              <a:ext uri="{FF2B5EF4-FFF2-40B4-BE49-F238E27FC236}">
                <a16:creationId xmlns:a16="http://schemas.microsoft.com/office/drawing/2014/main" id="{75E1928C-65C3-8DE5-A113-6D73F2B6A4D1}"/>
              </a:ext>
            </a:extLst>
          </p:cNvPr>
          <p:cNvSpPr/>
          <p:nvPr/>
        </p:nvSpPr>
        <p:spPr>
          <a:xfrm>
            <a:off x="479425" y="5079943"/>
            <a:ext cx="11233150" cy="1280579"/>
          </a:xfrm>
          <a:prstGeom prst="rect">
            <a:avLst/>
          </a:prstGeom>
          <a:solidFill>
            <a:srgbClr val="EDF7FF"/>
          </a:solidFill>
          <a:ln>
            <a:noFill/>
          </a:ln>
        </p:spPr>
        <p:txBody>
          <a:bodyPr spcFirstLastPara="1" wrap="square" lIns="91425" tIns="91425" rIns="91425" bIns="91425" anchor="ctr" anchorCtr="0">
            <a:noAutofit/>
          </a:bodyPr>
          <a:lstStyle/>
          <a:p>
            <a:pPr algn="l">
              <a:lnSpc>
                <a:spcPct val="150000"/>
              </a:lnSpc>
            </a:pPr>
            <a:r>
              <a:rPr lang="ja-JP" altLang="en-US" b="1" i="0" dirty="0">
                <a:effectLst/>
                <a:latin typeface="BIZ UDPゴシック" panose="020B0400000000000000" pitchFamily="50" charset="-128"/>
                <a:ea typeface="BIZ UDPゴシック" panose="020B0400000000000000" pitchFamily="50" charset="-128"/>
              </a:rPr>
              <a:t>▶アップロード／添付→申請後の原本の扱い</a:t>
            </a:r>
            <a:endParaRPr lang="en-US" altLang="ja-JP" b="1" i="0" dirty="0">
              <a:effectLst/>
              <a:latin typeface="BIZ UDPゴシック" panose="020B0400000000000000" pitchFamily="50" charset="-128"/>
              <a:ea typeface="BIZ UDPゴシック" panose="020B0400000000000000" pitchFamily="50" charset="-128"/>
            </a:endParaRPr>
          </a:p>
          <a:p>
            <a:pPr algn="l">
              <a:lnSpc>
                <a:spcPct val="150000"/>
              </a:lnSpc>
            </a:pPr>
            <a:r>
              <a:rPr lang="ja-JP" altLang="en-US" dirty="0">
                <a:latin typeface="BIZ UDPゴシック" panose="020B0400000000000000" pitchFamily="50" charset="-128"/>
                <a:ea typeface="BIZ UDPゴシック" panose="020B0400000000000000" pitchFamily="50" charset="-128"/>
              </a:rPr>
              <a:t>従来通り申請書と一緒に提出ください</a:t>
            </a:r>
            <a:r>
              <a:rPr lang="ja-JP" altLang="en-US" b="0" i="0" dirty="0">
                <a:effectLst/>
                <a:latin typeface="BIZ UDPゴシック" panose="020B0400000000000000" pitchFamily="50" charset="-128"/>
                <a:ea typeface="BIZ UDPゴシック" panose="020B0400000000000000" pitchFamily="50" charset="-128"/>
              </a:rPr>
              <a:t>。／支払いが確定するまで手元で保存してください。</a:t>
            </a:r>
          </a:p>
        </p:txBody>
      </p:sp>
    </p:spTree>
    <p:extLst>
      <p:ext uri="{BB962C8B-B14F-4D97-AF65-F5344CB8AC3E}">
        <p14:creationId xmlns:p14="http://schemas.microsoft.com/office/powerpoint/2010/main" val="42133898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2" name="タイトル 1">
            <a:extLst>
              <a:ext uri="{FF2B5EF4-FFF2-40B4-BE49-F238E27FC236}">
                <a16:creationId xmlns:a16="http://schemas.microsoft.com/office/drawing/2014/main" id="{AF831E2E-2BC2-6B66-4282-8A06DFB75A0E}"/>
              </a:ext>
            </a:extLst>
          </p:cNvPr>
          <p:cNvSpPr>
            <a:spLocks noGrp="1"/>
          </p:cNvSpPr>
          <p:nvPr>
            <p:ph type="title"/>
          </p:nvPr>
        </p:nvSpPr>
        <p:spPr>
          <a:xfrm>
            <a:off x="479425" y="377930"/>
            <a:ext cx="9507855" cy="793750"/>
          </a:xfrm>
        </p:spPr>
        <p:txBody>
          <a:bodyPr/>
          <a:lstStyle/>
          <a:p>
            <a:pPr>
              <a:lnSpc>
                <a:spcPct val="120000"/>
              </a:lnSpc>
            </a:pPr>
            <a:r>
              <a:rPr lang="ja-JP" altLang="en-US" dirty="0">
                <a:solidFill>
                  <a:srgbClr val="007BC7"/>
                </a:solidFill>
                <a:latin typeface="BIZ UDPゴシック" panose="020B0400000000000000" pitchFamily="50" charset="-128"/>
                <a:ea typeface="BIZ UDPゴシック" panose="020B0400000000000000" pitchFamily="50" charset="-128"/>
              </a:rPr>
              <a:t>電子取引データを処理する際の対応方法</a:t>
            </a:r>
          </a:p>
        </p:txBody>
      </p:sp>
      <p:sp>
        <p:nvSpPr>
          <p:cNvPr id="10" name="スライド番号プレースホルダー 2">
            <a:extLst>
              <a:ext uri="{FF2B5EF4-FFF2-40B4-BE49-F238E27FC236}">
                <a16:creationId xmlns:a16="http://schemas.microsoft.com/office/drawing/2014/main" id="{0718047E-6282-C861-A9C3-5ACA3D1A7E46}"/>
              </a:ext>
            </a:extLst>
          </p:cNvPr>
          <p:cNvSpPr>
            <a:spLocks noGrp="1"/>
          </p:cNvSpPr>
          <p:nvPr>
            <p:ph type="sldNum" sz="quarter" idx="12"/>
          </p:nvPr>
        </p:nvSpPr>
        <p:spPr>
          <a:xfrm>
            <a:off x="10834618" y="6447164"/>
            <a:ext cx="877957" cy="161649"/>
          </a:xfrm>
        </p:spPr>
        <p:txBody>
          <a:bodyPr/>
          <a:lstStyle/>
          <a:p>
            <a:fld id="{D8A28372-6A5A-4399-8FC5-CCF396CD4981}" type="slidenum">
              <a:rPr lang="en-GB" smtClean="0"/>
              <a:t>11</a:t>
            </a:fld>
            <a:endParaRPr lang="en-GB"/>
          </a:p>
        </p:txBody>
      </p:sp>
      <p:sp>
        <p:nvSpPr>
          <p:cNvPr id="28" name="正方形/長方形 27">
            <a:extLst>
              <a:ext uri="{FF2B5EF4-FFF2-40B4-BE49-F238E27FC236}">
                <a16:creationId xmlns:a16="http://schemas.microsoft.com/office/drawing/2014/main" id="{F6D19A58-DE2B-8CB1-8A5A-FF1C98274527}"/>
              </a:ext>
            </a:extLst>
          </p:cNvPr>
          <p:cNvSpPr/>
          <p:nvPr/>
        </p:nvSpPr>
        <p:spPr>
          <a:xfrm>
            <a:off x="489619" y="3339008"/>
            <a:ext cx="2577671" cy="12805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120000"/>
              </a:lnSpc>
            </a:pPr>
            <a:r>
              <a:rPr kumimoji="1" lang="ja-JP" altLang="en-US" sz="1400" dirty="0">
                <a:solidFill>
                  <a:srgbClr val="464646"/>
                </a:solidFill>
                <a:latin typeface="BIZ UDPゴシック" panose="020B0400000000000000" pitchFamily="50" charset="-128"/>
                <a:ea typeface="BIZ UDPゴシック" panose="020B0400000000000000" pitchFamily="50" charset="-128"/>
              </a:rPr>
              <a:t>電子で領収書／請求書を受領</a:t>
            </a:r>
            <a:endParaRPr kumimoji="1" lang="en-US" altLang="ja-JP" sz="1400" dirty="0">
              <a:solidFill>
                <a:srgbClr val="464646"/>
              </a:solidFill>
              <a:latin typeface="BIZ UDPゴシック" panose="020B0400000000000000" pitchFamily="50" charset="-128"/>
              <a:ea typeface="BIZ UDPゴシック" panose="020B0400000000000000" pitchFamily="50" charset="-128"/>
            </a:endParaRPr>
          </a:p>
          <a:p>
            <a:pPr algn="ctr">
              <a:lnSpc>
                <a:spcPct val="120000"/>
              </a:lnSpc>
            </a:pPr>
            <a:endParaRPr kumimoji="1" lang="en-US" altLang="ja-JP" sz="1400" dirty="0">
              <a:solidFill>
                <a:srgbClr val="464646"/>
              </a:solidFill>
              <a:latin typeface="BIZ UDPゴシック" panose="020B0400000000000000" pitchFamily="50" charset="-128"/>
              <a:ea typeface="BIZ UDPゴシック" panose="020B0400000000000000" pitchFamily="50" charset="-128"/>
            </a:endParaRPr>
          </a:p>
          <a:p>
            <a:pPr>
              <a:lnSpc>
                <a:spcPct val="120000"/>
              </a:lnSpc>
            </a:pPr>
            <a:r>
              <a:rPr kumimoji="1" lang="en-US" altLang="ja-JP" sz="1400" dirty="0">
                <a:solidFill>
                  <a:srgbClr val="464646"/>
                </a:solidFill>
                <a:latin typeface="BIZ UDPゴシック" panose="020B0400000000000000" pitchFamily="50" charset="-128"/>
                <a:ea typeface="BIZ UDPゴシック" panose="020B0400000000000000" pitchFamily="50" charset="-128"/>
              </a:rPr>
              <a:t>【</a:t>
            </a:r>
            <a:r>
              <a:rPr kumimoji="1" lang="ja-JP" altLang="en-US" sz="1400" dirty="0">
                <a:solidFill>
                  <a:srgbClr val="464646"/>
                </a:solidFill>
                <a:latin typeface="BIZ UDPゴシック" panose="020B0400000000000000" pitchFamily="50" charset="-128"/>
                <a:ea typeface="BIZ UDPゴシック" panose="020B0400000000000000" pitchFamily="50" charset="-128"/>
              </a:rPr>
              <a:t>例</a:t>
            </a:r>
            <a:r>
              <a:rPr kumimoji="1" lang="en-US" altLang="ja-JP" sz="1400" dirty="0">
                <a:solidFill>
                  <a:srgbClr val="464646"/>
                </a:solidFill>
                <a:latin typeface="BIZ UDPゴシック" panose="020B0400000000000000" pitchFamily="50" charset="-128"/>
                <a:ea typeface="BIZ UDPゴシック" panose="020B0400000000000000" pitchFamily="50" charset="-128"/>
              </a:rPr>
              <a:t>】</a:t>
            </a:r>
          </a:p>
          <a:p>
            <a:pPr>
              <a:lnSpc>
                <a:spcPct val="120000"/>
              </a:lnSpc>
            </a:pPr>
            <a:r>
              <a:rPr kumimoji="1" lang="ja-JP" altLang="en-US" sz="1400" dirty="0">
                <a:solidFill>
                  <a:srgbClr val="464646"/>
                </a:solidFill>
                <a:latin typeface="BIZ UDPゴシック" panose="020B0400000000000000" pitchFamily="50" charset="-128"/>
                <a:ea typeface="BIZ UDPゴシック" panose="020B0400000000000000" pitchFamily="50" charset="-128"/>
              </a:rPr>
              <a:t>メールで添付されていた</a:t>
            </a:r>
            <a:endParaRPr kumimoji="1" lang="en-US" altLang="ja-JP" sz="1400" dirty="0">
              <a:solidFill>
                <a:srgbClr val="464646"/>
              </a:solidFill>
              <a:latin typeface="BIZ UDPゴシック" panose="020B0400000000000000" pitchFamily="50" charset="-128"/>
              <a:ea typeface="BIZ UDPゴシック" panose="020B0400000000000000" pitchFamily="50" charset="-128"/>
            </a:endParaRPr>
          </a:p>
          <a:p>
            <a:pPr>
              <a:lnSpc>
                <a:spcPct val="120000"/>
              </a:lnSpc>
            </a:pPr>
            <a:r>
              <a:rPr kumimoji="1" lang="en-US" altLang="ja-JP" sz="1400" dirty="0">
                <a:solidFill>
                  <a:srgbClr val="464646"/>
                </a:solidFill>
                <a:latin typeface="BIZ UDPゴシック" panose="020B0400000000000000" pitchFamily="50" charset="-128"/>
                <a:ea typeface="BIZ UDPゴシック" panose="020B0400000000000000" pitchFamily="50" charset="-128"/>
              </a:rPr>
              <a:t>WEB</a:t>
            </a:r>
            <a:r>
              <a:rPr kumimoji="1" lang="ja-JP" altLang="en-US" sz="1400" dirty="0">
                <a:solidFill>
                  <a:srgbClr val="464646"/>
                </a:solidFill>
                <a:latin typeface="BIZ UDPゴシック" panose="020B0400000000000000" pitchFamily="50" charset="-128"/>
                <a:ea typeface="BIZ UDPゴシック" panose="020B0400000000000000" pitchFamily="50" charset="-128"/>
              </a:rPr>
              <a:t>からダウンロードした</a:t>
            </a:r>
          </a:p>
        </p:txBody>
      </p:sp>
      <p:sp>
        <p:nvSpPr>
          <p:cNvPr id="36" name="正方形/長方形 35">
            <a:extLst>
              <a:ext uri="{FF2B5EF4-FFF2-40B4-BE49-F238E27FC236}">
                <a16:creationId xmlns:a16="http://schemas.microsoft.com/office/drawing/2014/main" id="{CC422F11-8E1E-E029-E0D1-F7FD3A88B4D1}"/>
              </a:ext>
            </a:extLst>
          </p:cNvPr>
          <p:cNvSpPr/>
          <p:nvPr/>
        </p:nvSpPr>
        <p:spPr>
          <a:xfrm>
            <a:off x="479423" y="1397159"/>
            <a:ext cx="4925953" cy="360000"/>
          </a:xfrm>
          <a:prstGeom prst="rect">
            <a:avLst/>
          </a:prstGeom>
          <a:solidFill>
            <a:srgbClr val="007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latin typeface="BIZ UDPゴシック" panose="020B0400000000000000" pitchFamily="50" charset="-128"/>
                <a:ea typeface="BIZ UDPゴシック" panose="020B0400000000000000" pitchFamily="50" charset="-128"/>
              </a:rPr>
              <a:t>電子データで受領した領収書／請求書の場合</a:t>
            </a:r>
          </a:p>
        </p:txBody>
      </p:sp>
      <p:cxnSp>
        <p:nvCxnSpPr>
          <p:cNvPr id="8" name="直線矢印コネクタ 7">
            <a:extLst>
              <a:ext uri="{FF2B5EF4-FFF2-40B4-BE49-F238E27FC236}">
                <a16:creationId xmlns:a16="http://schemas.microsoft.com/office/drawing/2014/main" id="{080347DD-747B-8D3F-BE27-6C373AE13B69}"/>
              </a:ext>
            </a:extLst>
          </p:cNvPr>
          <p:cNvCxnSpPr>
            <a:cxnSpLocks/>
          </p:cNvCxnSpPr>
          <p:nvPr/>
        </p:nvCxnSpPr>
        <p:spPr>
          <a:xfrm>
            <a:off x="2331949" y="2758214"/>
            <a:ext cx="1554083" cy="0"/>
          </a:xfrm>
          <a:prstGeom prst="straightConnector1">
            <a:avLst/>
          </a:prstGeom>
          <a:ln w="12700">
            <a:solidFill>
              <a:srgbClr val="007BC7"/>
            </a:solidFill>
            <a:tailEnd type="triangle"/>
          </a:ln>
        </p:spPr>
        <p:style>
          <a:lnRef idx="1">
            <a:schemeClr val="accent1"/>
          </a:lnRef>
          <a:fillRef idx="0">
            <a:schemeClr val="accent1"/>
          </a:fillRef>
          <a:effectRef idx="0">
            <a:schemeClr val="accent1"/>
          </a:effectRef>
          <a:fontRef idx="minor">
            <a:schemeClr val="tx1"/>
          </a:fontRef>
        </p:style>
      </p:cxnSp>
      <p:cxnSp>
        <p:nvCxnSpPr>
          <p:cNvPr id="9" name="直線矢印コネクタ 8">
            <a:extLst>
              <a:ext uri="{FF2B5EF4-FFF2-40B4-BE49-F238E27FC236}">
                <a16:creationId xmlns:a16="http://schemas.microsoft.com/office/drawing/2014/main" id="{E07775F4-73C6-4FBF-2EE2-88866C82A472}"/>
              </a:ext>
            </a:extLst>
          </p:cNvPr>
          <p:cNvCxnSpPr>
            <a:cxnSpLocks/>
          </p:cNvCxnSpPr>
          <p:nvPr/>
        </p:nvCxnSpPr>
        <p:spPr>
          <a:xfrm>
            <a:off x="8086802" y="2781630"/>
            <a:ext cx="1634701" cy="0"/>
          </a:xfrm>
          <a:prstGeom prst="straightConnector1">
            <a:avLst/>
          </a:prstGeom>
          <a:ln w="12700">
            <a:solidFill>
              <a:srgbClr val="007BC7"/>
            </a:solidFill>
            <a:tailEnd type="triangle"/>
          </a:ln>
        </p:spPr>
        <p:style>
          <a:lnRef idx="1">
            <a:schemeClr val="accent1"/>
          </a:lnRef>
          <a:fillRef idx="0">
            <a:schemeClr val="accent1"/>
          </a:fillRef>
          <a:effectRef idx="0">
            <a:schemeClr val="accent1"/>
          </a:effectRef>
          <a:fontRef idx="minor">
            <a:schemeClr val="tx1"/>
          </a:fontRef>
        </p:style>
      </p:cxnSp>
      <p:sp>
        <p:nvSpPr>
          <p:cNvPr id="39" name="正方形/長方形 38">
            <a:extLst>
              <a:ext uri="{FF2B5EF4-FFF2-40B4-BE49-F238E27FC236}">
                <a16:creationId xmlns:a16="http://schemas.microsoft.com/office/drawing/2014/main" id="{DE0AFA0F-AC07-5F81-D965-E1523DF777CB}"/>
              </a:ext>
            </a:extLst>
          </p:cNvPr>
          <p:cNvSpPr/>
          <p:nvPr/>
        </p:nvSpPr>
        <p:spPr>
          <a:xfrm>
            <a:off x="5284849" y="2118171"/>
            <a:ext cx="2856897" cy="26989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nSpc>
                <a:spcPct val="120000"/>
              </a:lnSpc>
            </a:pPr>
            <a:r>
              <a:rPr kumimoji="1" lang="ja-JP" altLang="en-US" sz="1400" dirty="0">
                <a:solidFill>
                  <a:srgbClr val="464646"/>
                </a:solidFill>
                <a:latin typeface="BIZ UDPゴシック" panose="020B0400000000000000" pitchFamily="50" charset="-128"/>
                <a:ea typeface="BIZ UDPゴシック" panose="020B0400000000000000" pitchFamily="50" charset="-128"/>
              </a:rPr>
              <a:t>「楽楽精算」にアップロード</a:t>
            </a:r>
            <a:endParaRPr kumimoji="1" lang="en-US" altLang="ja-JP" sz="1400" dirty="0">
              <a:solidFill>
                <a:srgbClr val="464646"/>
              </a:solidFill>
              <a:latin typeface="BIZ UDPゴシック" panose="020B0400000000000000" pitchFamily="50" charset="-128"/>
              <a:ea typeface="BIZ UDPゴシック" panose="020B0400000000000000" pitchFamily="50" charset="-128"/>
            </a:endParaRPr>
          </a:p>
          <a:p>
            <a:pPr>
              <a:lnSpc>
                <a:spcPct val="120000"/>
              </a:lnSpc>
            </a:pPr>
            <a:endParaRPr kumimoji="1" lang="en-US" altLang="ja-JP" sz="1400" dirty="0">
              <a:solidFill>
                <a:srgbClr val="464646"/>
              </a:solidFill>
              <a:latin typeface="BIZ UDPゴシック" panose="020B0400000000000000" pitchFamily="50" charset="-128"/>
              <a:ea typeface="BIZ UDPゴシック" panose="020B0400000000000000" pitchFamily="50" charset="-128"/>
            </a:endParaRPr>
          </a:p>
          <a:p>
            <a:pPr>
              <a:lnSpc>
                <a:spcPct val="120000"/>
              </a:lnSpc>
            </a:pPr>
            <a:r>
              <a:rPr kumimoji="1" lang="en-US" altLang="ja-JP" sz="1400" dirty="0">
                <a:solidFill>
                  <a:srgbClr val="464646"/>
                </a:solidFill>
                <a:latin typeface="BIZ UDPゴシック" panose="020B0400000000000000" pitchFamily="50" charset="-128"/>
                <a:ea typeface="BIZ UDPゴシック" panose="020B0400000000000000" pitchFamily="50" charset="-128"/>
              </a:rPr>
              <a:t>※PDF</a:t>
            </a:r>
            <a:r>
              <a:rPr kumimoji="1" lang="ja-JP" altLang="en-US" sz="1400" dirty="0">
                <a:solidFill>
                  <a:srgbClr val="464646"/>
                </a:solidFill>
                <a:latin typeface="BIZ UDPゴシック" panose="020B0400000000000000" pitchFamily="50" charset="-128"/>
                <a:ea typeface="BIZ UDPゴシック" panose="020B0400000000000000" pitchFamily="50" charset="-128"/>
              </a:rPr>
              <a:t>形式の場合はパソコン</a:t>
            </a:r>
            <a:endParaRPr kumimoji="1" lang="en-US" altLang="ja-JP" sz="1400" dirty="0">
              <a:solidFill>
                <a:srgbClr val="464646"/>
              </a:solidFill>
              <a:latin typeface="BIZ UDPゴシック" panose="020B0400000000000000" pitchFamily="50" charset="-128"/>
              <a:ea typeface="BIZ UDPゴシック" panose="020B0400000000000000" pitchFamily="50" charset="-128"/>
            </a:endParaRPr>
          </a:p>
          <a:p>
            <a:pPr>
              <a:lnSpc>
                <a:spcPct val="120000"/>
              </a:lnSpc>
            </a:pPr>
            <a:r>
              <a:rPr kumimoji="1" lang="ja-JP" altLang="en-US" sz="1400" dirty="0">
                <a:solidFill>
                  <a:srgbClr val="464646"/>
                </a:solidFill>
                <a:latin typeface="BIZ UDPゴシック" panose="020B0400000000000000" pitchFamily="50" charset="-128"/>
                <a:ea typeface="BIZ UDPゴシック" panose="020B0400000000000000" pitchFamily="50" charset="-128"/>
              </a:rPr>
              <a:t>　 からアップロードしてください。</a:t>
            </a:r>
            <a:endParaRPr kumimoji="1" lang="en-US" altLang="ja-JP" sz="1400" dirty="0">
              <a:solidFill>
                <a:srgbClr val="464646"/>
              </a:solidFill>
              <a:latin typeface="BIZ UDPゴシック" panose="020B0400000000000000" pitchFamily="50" charset="-128"/>
              <a:ea typeface="BIZ UDPゴシック" panose="020B0400000000000000" pitchFamily="50" charset="-128"/>
            </a:endParaRPr>
          </a:p>
          <a:p>
            <a:pPr>
              <a:lnSpc>
                <a:spcPct val="120000"/>
              </a:lnSpc>
            </a:pPr>
            <a:r>
              <a:rPr kumimoji="1" lang="ja-JP" altLang="en-US" sz="1400" dirty="0">
                <a:solidFill>
                  <a:srgbClr val="464646"/>
                </a:solidFill>
                <a:latin typeface="BIZ UDPゴシック" panose="020B0400000000000000" pitchFamily="50" charset="-128"/>
                <a:ea typeface="BIZ UDPゴシック" panose="020B0400000000000000" pitchFamily="50" charset="-128"/>
              </a:rPr>
              <a:t>  （</a:t>
            </a:r>
            <a:r>
              <a:rPr kumimoji="1" lang="en-US" altLang="ja-JP" sz="1400" dirty="0">
                <a:solidFill>
                  <a:srgbClr val="464646"/>
                </a:solidFill>
                <a:latin typeface="BIZ UDPゴシック" panose="020B0400000000000000" pitchFamily="50" charset="-128"/>
                <a:ea typeface="BIZ UDPゴシック" panose="020B0400000000000000" pitchFamily="50" charset="-128"/>
              </a:rPr>
              <a:t>Excel</a:t>
            </a:r>
            <a:r>
              <a:rPr kumimoji="1" lang="ja-JP" altLang="en-US" sz="1400" dirty="0">
                <a:solidFill>
                  <a:srgbClr val="464646"/>
                </a:solidFill>
                <a:latin typeface="BIZ UDPゴシック" panose="020B0400000000000000" pitchFamily="50" charset="-128"/>
                <a:ea typeface="BIZ UDPゴシック" panose="020B0400000000000000" pitchFamily="50" charset="-128"/>
              </a:rPr>
              <a:t>や</a:t>
            </a:r>
            <a:r>
              <a:rPr kumimoji="1" lang="en-US" altLang="ja-JP" sz="1400" dirty="0">
                <a:solidFill>
                  <a:srgbClr val="464646"/>
                </a:solidFill>
                <a:latin typeface="BIZ UDPゴシック" panose="020B0400000000000000" pitchFamily="50" charset="-128"/>
                <a:ea typeface="BIZ UDPゴシック" panose="020B0400000000000000" pitchFamily="50" charset="-128"/>
              </a:rPr>
              <a:t>Word</a:t>
            </a:r>
            <a:r>
              <a:rPr kumimoji="1" lang="ja-JP" altLang="en-US" sz="1400" dirty="0">
                <a:solidFill>
                  <a:srgbClr val="464646"/>
                </a:solidFill>
                <a:latin typeface="BIZ UDPゴシック" panose="020B0400000000000000" pitchFamily="50" charset="-128"/>
                <a:ea typeface="BIZ UDPゴシック" panose="020B0400000000000000" pitchFamily="50" charset="-128"/>
              </a:rPr>
              <a:t>形式のものは</a:t>
            </a:r>
            <a:endParaRPr kumimoji="1" lang="en-US" altLang="ja-JP" sz="1400" dirty="0">
              <a:solidFill>
                <a:srgbClr val="464646"/>
              </a:solidFill>
              <a:latin typeface="BIZ UDPゴシック" panose="020B0400000000000000" pitchFamily="50" charset="-128"/>
              <a:ea typeface="BIZ UDPゴシック" panose="020B0400000000000000" pitchFamily="50" charset="-128"/>
            </a:endParaRPr>
          </a:p>
          <a:p>
            <a:pPr>
              <a:lnSpc>
                <a:spcPct val="120000"/>
              </a:lnSpc>
            </a:pPr>
            <a:r>
              <a:rPr kumimoji="1" lang="en-US" altLang="ja-JP" sz="1400" dirty="0">
                <a:solidFill>
                  <a:srgbClr val="464646"/>
                </a:solidFill>
                <a:latin typeface="BIZ UDPゴシック" panose="020B0400000000000000" pitchFamily="50" charset="-128"/>
                <a:ea typeface="BIZ UDPゴシック" panose="020B0400000000000000" pitchFamily="50" charset="-128"/>
              </a:rPr>
              <a:t>   </a:t>
            </a:r>
            <a:r>
              <a:rPr kumimoji="1" lang="ja-JP" altLang="en-US" sz="1400" dirty="0">
                <a:solidFill>
                  <a:srgbClr val="464646"/>
                </a:solidFill>
                <a:latin typeface="BIZ UDPゴシック" panose="020B0400000000000000" pitchFamily="50" charset="-128"/>
                <a:ea typeface="BIZ UDPゴシック" panose="020B0400000000000000" pitchFamily="50" charset="-128"/>
              </a:rPr>
              <a:t>内容を変更せずそのまま</a:t>
            </a:r>
            <a:r>
              <a:rPr kumimoji="1" lang="en-US" altLang="ja-JP" sz="1400" dirty="0">
                <a:solidFill>
                  <a:srgbClr val="464646"/>
                </a:solidFill>
                <a:latin typeface="BIZ UDPゴシック" panose="020B0400000000000000" pitchFamily="50" charset="-128"/>
                <a:ea typeface="BIZ UDPゴシック" panose="020B0400000000000000" pitchFamily="50" charset="-128"/>
              </a:rPr>
              <a:t>PDF</a:t>
            </a:r>
            <a:r>
              <a:rPr kumimoji="1" lang="ja-JP" altLang="en-US" sz="1400" dirty="0">
                <a:solidFill>
                  <a:srgbClr val="464646"/>
                </a:solidFill>
                <a:latin typeface="BIZ UDPゴシック" panose="020B0400000000000000" pitchFamily="50" charset="-128"/>
                <a:ea typeface="BIZ UDPゴシック" panose="020B0400000000000000" pitchFamily="50" charset="-128"/>
              </a:rPr>
              <a:t>化</a:t>
            </a:r>
            <a:endParaRPr kumimoji="1" lang="en-US" altLang="ja-JP" sz="1400" dirty="0">
              <a:solidFill>
                <a:srgbClr val="464646"/>
              </a:solidFill>
              <a:latin typeface="BIZ UDPゴシック" panose="020B0400000000000000" pitchFamily="50" charset="-128"/>
              <a:ea typeface="BIZ UDPゴシック" panose="020B0400000000000000" pitchFamily="50" charset="-128"/>
            </a:endParaRPr>
          </a:p>
          <a:p>
            <a:pPr>
              <a:lnSpc>
                <a:spcPct val="120000"/>
              </a:lnSpc>
            </a:pPr>
            <a:r>
              <a:rPr kumimoji="1" lang="en-US" altLang="ja-JP" sz="1400" dirty="0">
                <a:solidFill>
                  <a:srgbClr val="464646"/>
                </a:solidFill>
                <a:latin typeface="BIZ UDPゴシック" panose="020B0400000000000000" pitchFamily="50" charset="-128"/>
                <a:ea typeface="BIZ UDPゴシック" panose="020B0400000000000000" pitchFamily="50" charset="-128"/>
              </a:rPr>
              <a:t>   </a:t>
            </a:r>
            <a:r>
              <a:rPr kumimoji="1" lang="ja-JP" altLang="en-US" sz="1400" dirty="0">
                <a:solidFill>
                  <a:srgbClr val="464646"/>
                </a:solidFill>
                <a:latin typeface="BIZ UDPゴシック" panose="020B0400000000000000" pitchFamily="50" charset="-128"/>
                <a:ea typeface="BIZ UDPゴシック" panose="020B0400000000000000" pitchFamily="50" charset="-128"/>
              </a:rPr>
              <a:t>してください。）</a:t>
            </a:r>
          </a:p>
        </p:txBody>
      </p:sp>
      <p:sp>
        <p:nvSpPr>
          <p:cNvPr id="41" name="正方形/長方形 40">
            <a:extLst>
              <a:ext uri="{FF2B5EF4-FFF2-40B4-BE49-F238E27FC236}">
                <a16:creationId xmlns:a16="http://schemas.microsoft.com/office/drawing/2014/main" id="{6B2722F5-65D9-CE84-B819-623B07E42415}"/>
              </a:ext>
            </a:extLst>
          </p:cNvPr>
          <p:cNvSpPr/>
          <p:nvPr/>
        </p:nvSpPr>
        <p:spPr>
          <a:xfrm>
            <a:off x="9526910" y="3387435"/>
            <a:ext cx="1942127" cy="5991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120000"/>
              </a:lnSpc>
            </a:pPr>
            <a:r>
              <a:rPr kumimoji="1" lang="ja-JP" altLang="en-US" sz="1400" dirty="0">
                <a:solidFill>
                  <a:srgbClr val="464646"/>
                </a:solidFill>
                <a:latin typeface="BIZ UDPゴシック" panose="020B0400000000000000" pitchFamily="50" charset="-128"/>
                <a:ea typeface="BIZ UDPゴシック" panose="020B0400000000000000" pitchFamily="50" charset="-128"/>
              </a:rPr>
              <a:t>アップロードした書類を伝票に添付して申請</a:t>
            </a:r>
          </a:p>
        </p:txBody>
      </p:sp>
      <p:pic>
        <p:nvPicPr>
          <p:cNvPr id="12" name="グラフィックス 11">
            <a:extLst>
              <a:ext uri="{FF2B5EF4-FFF2-40B4-BE49-F238E27FC236}">
                <a16:creationId xmlns:a16="http://schemas.microsoft.com/office/drawing/2014/main" id="{6BBE4C9F-469B-DC1E-8244-A64E977DDDE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063352" y="2169509"/>
            <a:ext cx="1170000" cy="1170000"/>
          </a:xfrm>
          <a:prstGeom prst="rect">
            <a:avLst/>
          </a:prstGeom>
        </p:spPr>
      </p:pic>
      <p:pic>
        <p:nvPicPr>
          <p:cNvPr id="14" name="グラフィックス 13">
            <a:extLst>
              <a:ext uri="{FF2B5EF4-FFF2-40B4-BE49-F238E27FC236}">
                <a16:creationId xmlns:a16="http://schemas.microsoft.com/office/drawing/2014/main" id="{659BA877-BE07-8BC6-6804-4441621A17E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912974" y="2169509"/>
            <a:ext cx="1170000" cy="1170000"/>
          </a:xfrm>
          <a:prstGeom prst="rect">
            <a:avLst/>
          </a:prstGeom>
        </p:spPr>
      </p:pic>
      <p:sp>
        <p:nvSpPr>
          <p:cNvPr id="15" name="Google Shape;316;g2170aa7e1d3_1_156">
            <a:extLst>
              <a:ext uri="{FF2B5EF4-FFF2-40B4-BE49-F238E27FC236}">
                <a16:creationId xmlns:a16="http://schemas.microsoft.com/office/drawing/2014/main" id="{75E1928C-65C3-8DE5-A113-6D73F2B6A4D1}"/>
              </a:ext>
            </a:extLst>
          </p:cNvPr>
          <p:cNvSpPr/>
          <p:nvPr/>
        </p:nvSpPr>
        <p:spPr>
          <a:xfrm>
            <a:off x="479425" y="5079943"/>
            <a:ext cx="11233150" cy="1280579"/>
          </a:xfrm>
          <a:prstGeom prst="rect">
            <a:avLst/>
          </a:prstGeom>
          <a:solidFill>
            <a:srgbClr val="EDF7FF"/>
          </a:solidFill>
          <a:ln>
            <a:noFill/>
          </a:ln>
        </p:spPr>
        <p:txBody>
          <a:bodyPr spcFirstLastPara="1" wrap="square" lIns="91425" tIns="91425" rIns="91425" bIns="91425" anchor="ctr" anchorCtr="0">
            <a:noAutofit/>
          </a:bodyPr>
          <a:lstStyle/>
          <a:p>
            <a:pPr algn="l">
              <a:lnSpc>
                <a:spcPct val="150000"/>
              </a:lnSpc>
            </a:pPr>
            <a:r>
              <a:rPr lang="ja-JP" altLang="en-US" b="1" i="0" dirty="0">
                <a:effectLst/>
                <a:latin typeface="BIZ UDPゴシック" panose="020B0400000000000000" pitchFamily="50" charset="-128"/>
                <a:ea typeface="BIZ UDPゴシック" panose="020B0400000000000000" pitchFamily="50" charset="-128"/>
              </a:rPr>
              <a:t>▶</a:t>
            </a:r>
            <a:r>
              <a:rPr lang="ja-JP" altLang="en-US" b="1" dirty="0">
                <a:latin typeface="BIZ UDPゴシック" panose="020B0400000000000000" pitchFamily="50" charset="-128"/>
                <a:ea typeface="BIZ UDPゴシック" panose="020B0400000000000000" pitchFamily="50" charset="-128"/>
              </a:rPr>
              <a:t>電子で受け取った領収書／請求書は紙に印刷しないでください。</a:t>
            </a:r>
          </a:p>
          <a:p>
            <a:pPr algn="l">
              <a:lnSpc>
                <a:spcPct val="150000"/>
              </a:lnSpc>
            </a:pPr>
            <a:r>
              <a:rPr lang="ja-JP" altLang="en-US" b="0" i="0" dirty="0">
                <a:effectLst/>
                <a:latin typeface="BIZ UDPゴシック" panose="020B0400000000000000" pitchFamily="50" charset="-128"/>
                <a:ea typeface="BIZ UDPゴシック" panose="020B0400000000000000" pitchFamily="50" charset="-128"/>
              </a:rPr>
              <a:t>上記掲載フロー通り、</a:t>
            </a:r>
            <a:r>
              <a:rPr lang="en-US" altLang="ja-JP" b="1" i="0" dirty="0">
                <a:effectLst/>
                <a:latin typeface="BIZ UDPゴシック" panose="020B0400000000000000" pitchFamily="50" charset="-128"/>
                <a:ea typeface="BIZ UDPゴシック" panose="020B0400000000000000" pitchFamily="50" charset="-128"/>
              </a:rPr>
              <a:t>【①</a:t>
            </a:r>
            <a:r>
              <a:rPr lang="ja-JP" altLang="en-US" b="1" i="0" dirty="0">
                <a:effectLst/>
                <a:latin typeface="BIZ UDPゴシック" panose="020B0400000000000000" pitchFamily="50" charset="-128"/>
                <a:ea typeface="BIZ UDPゴシック" panose="020B0400000000000000" pitchFamily="50" charset="-128"/>
              </a:rPr>
              <a:t>電子の形式で保存→②「楽楽精算」へアップロード＆添付</a:t>
            </a:r>
            <a:r>
              <a:rPr lang="en-US" altLang="ja-JP" b="1" i="0" dirty="0">
                <a:effectLst/>
                <a:latin typeface="BIZ UDPゴシック" panose="020B0400000000000000" pitchFamily="50" charset="-128"/>
                <a:ea typeface="BIZ UDPゴシック" panose="020B0400000000000000" pitchFamily="50" charset="-128"/>
              </a:rPr>
              <a:t>】</a:t>
            </a:r>
            <a:r>
              <a:rPr lang="ja-JP" altLang="en-US" b="1" i="0" dirty="0">
                <a:effectLst/>
                <a:latin typeface="BIZ UDPゴシック" panose="020B0400000000000000" pitchFamily="50" charset="-128"/>
                <a:ea typeface="BIZ UDPゴシック" panose="020B0400000000000000" pitchFamily="50" charset="-128"/>
              </a:rPr>
              <a:t>の</a:t>
            </a:r>
            <a:r>
              <a:rPr lang="ja-JP" altLang="en-US" b="1" dirty="0">
                <a:latin typeface="BIZ UDPゴシック" panose="020B0400000000000000" pitchFamily="50" charset="-128"/>
                <a:ea typeface="BIZ UDPゴシック" panose="020B0400000000000000" pitchFamily="50" charset="-128"/>
              </a:rPr>
              <a:t>手順</a:t>
            </a:r>
            <a:r>
              <a:rPr lang="ja-JP" altLang="en-US" b="0" i="0" dirty="0">
                <a:effectLst/>
                <a:latin typeface="BIZ UDPゴシック" panose="020B0400000000000000" pitchFamily="50" charset="-128"/>
                <a:ea typeface="BIZ UDPゴシック" panose="020B0400000000000000" pitchFamily="50" charset="-128"/>
              </a:rPr>
              <a:t>で完了です。</a:t>
            </a:r>
            <a:endParaRPr lang="en-US" altLang="ja-JP" b="0" i="0" dirty="0">
              <a:effectLst/>
              <a:latin typeface="BIZ UDPゴシック" panose="020B0400000000000000" pitchFamily="50" charset="-128"/>
              <a:ea typeface="BIZ UDPゴシック" panose="020B0400000000000000" pitchFamily="50" charset="-128"/>
            </a:endParaRPr>
          </a:p>
        </p:txBody>
      </p:sp>
      <p:pic>
        <p:nvPicPr>
          <p:cNvPr id="3" name="グラフィックス 2">
            <a:extLst>
              <a:ext uri="{FF2B5EF4-FFF2-40B4-BE49-F238E27FC236}">
                <a16:creationId xmlns:a16="http://schemas.microsoft.com/office/drawing/2014/main" id="{E484E07A-7AE0-C687-859B-5C40FAA5B135}"/>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918127" y="2132964"/>
            <a:ext cx="1170000" cy="1170000"/>
          </a:xfrm>
          <a:prstGeom prst="rect">
            <a:avLst/>
          </a:prstGeom>
        </p:spPr>
      </p:pic>
      <p:sp>
        <p:nvSpPr>
          <p:cNvPr id="5" name="正方形/長方形 4">
            <a:extLst>
              <a:ext uri="{FF2B5EF4-FFF2-40B4-BE49-F238E27FC236}">
                <a16:creationId xmlns:a16="http://schemas.microsoft.com/office/drawing/2014/main" id="{6C9C1971-D626-18B7-693D-872C3D71496F}"/>
              </a:ext>
            </a:extLst>
          </p:cNvPr>
          <p:cNvSpPr/>
          <p:nvPr/>
        </p:nvSpPr>
        <p:spPr>
          <a:xfrm>
            <a:off x="2699783" y="6078270"/>
            <a:ext cx="6732000" cy="288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90000" rIns="90000" bIns="90000" rtlCol="0" anchor="ctr"/>
          <a:lstStyle/>
          <a:p>
            <a:pPr algn="ctr">
              <a:lnSpc>
                <a:spcPct val="135000"/>
              </a:lnSpc>
            </a:pPr>
            <a:endParaRPr kumimoji="1" lang="ja-JP" altLang="en-US" sz="1300" dirty="0">
              <a:solidFill>
                <a:schemeClr val="bg1"/>
              </a:solidFill>
            </a:endParaRPr>
          </a:p>
        </p:txBody>
      </p:sp>
    </p:spTree>
    <p:extLst>
      <p:ext uri="{BB962C8B-B14F-4D97-AF65-F5344CB8AC3E}">
        <p14:creationId xmlns:p14="http://schemas.microsoft.com/office/powerpoint/2010/main" val="441022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DB0941E1-92E1-AA82-AB69-35067FF3F5E6}"/>
              </a:ext>
            </a:extLst>
          </p:cNvPr>
          <p:cNvSpPr>
            <a:spLocks noGrp="1"/>
          </p:cNvSpPr>
          <p:nvPr>
            <p:ph type="sldNum" sz="quarter" idx="12"/>
          </p:nvPr>
        </p:nvSpPr>
        <p:spPr/>
        <p:txBody>
          <a:bodyPr/>
          <a:lstStyle/>
          <a:p>
            <a:fld id="{D8A28372-6A5A-4399-8FC5-CCF396CD4981}" type="slidenum">
              <a:rPr lang="en-GB" smtClean="0"/>
              <a:pPr/>
              <a:t>12</a:t>
            </a:fld>
            <a:endParaRPr lang="en-GB"/>
          </a:p>
        </p:txBody>
      </p:sp>
      <p:sp>
        <p:nvSpPr>
          <p:cNvPr id="2" name="タイトル 1">
            <a:extLst>
              <a:ext uri="{FF2B5EF4-FFF2-40B4-BE49-F238E27FC236}">
                <a16:creationId xmlns:a16="http://schemas.microsoft.com/office/drawing/2014/main" id="{9FC99C03-FEDE-F597-8F35-B6F7AA55D09D}"/>
              </a:ext>
            </a:extLst>
          </p:cNvPr>
          <p:cNvSpPr>
            <a:spLocks noGrp="1"/>
          </p:cNvSpPr>
          <p:nvPr>
            <p:ph type="title"/>
          </p:nvPr>
        </p:nvSpPr>
        <p:spPr>
          <a:xfrm>
            <a:off x="479425" y="3015916"/>
            <a:ext cx="6268616" cy="1613234"/>
          </a:xfrm>
        </p:spPr>
        <p:txBody>
          <a:bodyPr/>
          <a:lstStyle/>
          <a:p>
            <a:pPr>
              <a:lnSpc>
                <a:spcPct val="120000"/>
              </a:lnSpc>
            </a:pPr>
            <a:r>
              <a:rPr lang="ja-JP" altLang="en-US" dirty="0"/>
              <a:t>４</a:t>
            </a:r>
            <a:r>
              <a:rPr kumimoji="1" lang="en-US" altLang="ja-JP" sz="3200" dirty="0"/>
              <a:t>.</a:t>
            </a:r>
            <a:r>
              <a:rPr kumimoji="1" lang="ja-JP" altLang="en-US" sz="3200" dirty="0"/>
              <a:t> 「楽楽精算」へのアップロード／</a:t>
            </a:r>
            <a:br>
              <a:rPr kumimoji="1" lang="en-US" altLang="ja-JP" sz="3200" dirty="0"/>
            </a:br>
            <a:r>
              <a:rPr kumimoji="1" lang="ja-JP" altLang="en-US" sz="3200" dirty="0"/>
              <a:t>　　申請／承認手順</a:t>
            </a:r>
          </a:p>
        </p:txBody>
      </p:sp>
    </p:spTree>
    <p:extLst>
      <p:ext uri="{BB962C8B-B14F-4D97-AF65-F5344CB8AC3E}">
        <p14:creationId xmlns:p14="http://schemas.microsoft.com/office/powerpoint/2010/main" val="1938182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DB0941E1-92E1-AA82-AB69-35067FF3F5E6}"/>
              </a:ext>
            </a:extLst>
          </p:cNvPr>
          <p:cNvSpPr>
            <a:spLocks noGrp="1"/>
          </p:cNvSpPr>
          <p:nvPr>
            <p:ph type="sldNum" sz="quarter" idx="12"/>
          </p:nvPr>
        </p:nvSpPr>
        <p:spPr/>
        <p:txBody>
          <a:bodyPr/>
          <a:lstStyle/>
          <a:p>
            <a:fld id="{D8A28372-6A5A-4399-8FC5-CCF396CD4981}" type="slidenum">
              <a:rPr lang="en-GB" smtClean="0"/>
              <a:pPr/>
              <a:t>13</a:t>
            </a:fld>
            <a:endParaRPr lang="en-GB"/>
          </a:p>
        </p:txBody>
      </p:sp>
      <p:sp>
        <p:nvSpPr>
          <p:cNvPr id="2" name="タイトル 1">
            <a:extLst>
              <a:ext uri="{FF2B5EF4-FFF2-40B4-BE49-F238E27FC236}">
                <a16:creationId xmlns:a16="http://schemas.microsoft.com/office/drawing/2014/main" id="{9FC99C03-FEDE-F597-8F35-B6F7AA55D09D}"/>
              </a:ext>
            </a:extLst>
          </p:cNvPr>
          <p:cNvSpPr>
            <a:spLocks noGrp="1"/>
          </p:cNvSpPr>
          <p:nvPr>
            <p:ph type="title"/>
          </p:nvPr>
        </p:nvSpPr>
        <p:spPr>
          <a:xfrm>
            <a:off x="479425" y="3015916"/>
            <a:ext cx="6268616" cy="1613234"/>
          </a:xfrm>
        </p:spPr>
        <p:txBody>
          <a:bodyPr/>
          <a:lstStyle/>
          <a:p>
            <a:pPr>
              <a:lnSpc>
                <a:spcPct val="120000"/>
              </a:lnSpc>
            </a:pPr>
            <a:r>
              <a:rPr lang="en-US" altLang="ja-JP" dirty="0"/>
              <a:t>5</a:t>
            </a:r>
            <a:r>
              <a:rPr kumimoji="1" lang="en-US" altLang="ja-JP" sz="3200" dirty="0"/>
              <a:t>.</a:t>
            </a:r>
            <a:r>
              <a:rPr kumimoji="1" lang="ja-JP" altLang="en-US" sz="3200" dirty="0"/>
              <a:t> 気を付けていただきたい</a:t>
            </a:r>
            <a:br>
              <a:rPr kumimoji="1" lang="en-US" altLang="ja-JP" sz="3200" dirty="0"/>
            </a:br>
            <a:r>
              <a:rPr kumimoji="1" lang="ja-JP" altLang="en-US" sz="3200" dirty="0"/>
              <a:t>　　ポイント</a:t>
            </a:r>
            <a:br>
              <a:rPr kumimoji="1" lang="ja-JP" altLang="en-US" sz="3200" dirty="0"/>
            </a:br>
            <a:endParaRPr kumimoji="1" lang="ja-JP" altLang="en-US" sz="3200" dirty="0"/>
          </a:p>
        </p:txBody>
      </p:sp>
    </p:spTree>
    <p:extLst>
      <p:ext uri="{BB962C8B-B14F-4D97-AF65-F5344CB8AC3E}">
        <p14:creationId xmlns:p14="http://schemas.microsoft.com/office/powerpoint/2010/main" val="4259101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E729281-FFE6-51FB-DFBE-4167DA1A88B4}"/>
              </a:ext>
            </a:extLst>
          </p:cNvPr>
          <p:cNvSpPr>
            <a:spLocks noGrp="1"/>
          </p:cNvSpPr>
          <p:nvPr>
            <p:ph type="title"/>
          </p:nvPr>
        </p:nvSpPr>
        <p:spPr>
          <a:xfrm>
            <a:off x="479425" y="368300"/>
            <a:ext cx="9507855" cy="793750"/>
          </a:xfrm>
        </p:spPr>
        <p:txBody>
          <a:bodyPr/>
          <a:lstStyle/>
          <a:p>
            <a:r>
              <a:rPr kumimoji="1" lang="ja-JP" altLang="en-US" sz="2800" dirty="0"/>
              <a:t>気を付けていただきたいポイント①</a:t>
            </a:r>
          </a:p>
        </p:txBody>
      </p:sp>
      <p:sp>
        <p:nvSpPr>
          <p:cNvPr id="4" name="スライド番号プレースホルダー 3">
            <a:extLst>
              <a:ext uri="{FF2B5EF4-FFF2-40B4-BE49-F238E27FC236}">
                <a16:creationId xmlns:a16="http://schemas.microsoft.com/office/drawing/2014/main" id="{D353B0A9-68C1-103A-054D-CEBFFB033CE2}"/>
              </a:ext>
            </a:extLst>
          </p:cNvPr>
          <p:cNvSpPr>
            <a:spLocks noGrp="1"/>
          </p:cNvSpPr>
          <p:nvPr>
            <p:ph type="sldNum" sz="quarter" idx="12"/>
          </p:nvPr>
        </p:nvSpPr>
        <p:spPr/>
        <p:txBody>
          <a:bodyPr/>
          <a:lstStyle/>
          <a:p>
            <a:fld id="{D8A28372-6A5A-4399-8FC5-CCF396CD4981}" type="slidenum">
              <a:rPr lang="en-GB" smtClean="0"/>
              <a:t>14</a:t>
            </a:fld>
            <a:endParaRPr lang="en-GB"/>
          </a:p>
        </p:txBody>
      </p:sp>
      <p:sp>
        <p:nvSpPr>
          <p:cNvPr id="3" name="テキスト プレースホルダー 12">
            <a:extLst>
              <a:ext uri="{FF2B5EF4-FFF2-40B4-BE49-F238E27FC236}">
                <a16:creationId xmlns:a16="http://schemas.microsoft.com/office/drawing/2014/main" id="{CBDA07DD-14CC-727E-3B5A-3ECCEEE8BFAF}"/>
              </a:ext>
            </a:extLst>
          </p:cNvPr>
          <p:cNvSpPr txBox="1">
            <a:spLocks/>
          </p:cNvSpPr>
          <p:nvPr/>
        </p:nvSpPr>
        <p:spPr>
          <a:xfrm>
            <a:off x="475808" y="1376363"/>
            <a:ext cx="11236767" cy="472102"/>
          </a:xfrm>
          <a:prstGeom prst="rect">
            <a:avLst/>
          </a:prstGeom>
        </p:spPr>
        <p:txBody>
          <a:bodyPr/>
          <a:lstStyle>
            <a:lvl1pPr marL="360000" indent="-360000" algn="l" defTabSz="914400" rtl="0" eaLnBrk="1" latinLnBrk="0" hangingPunct="1">
              <a:lnSpc>
                <a:spcPct val="135000"/>
              </a:lnSpc>
              <a:spcBef>
                <a:spcPts val="0"/>
              </a:spcBef>
              <a:buFont typeface="BIZ UDPGothic" panose="020B0400000000000000" pitchFamily="34" charset="-128"/>
              <a:buChar char="—"/>
              <a:defRPr kumimoji="1" sz="1600" kern="1200">
                <a:solidFill>
                  <a:schemeClr val="tx1"/>
                </a:solidFill>
                <a:latin typeface="+mn-lt"/>
                <a:ea typeface="+mn-ea"/>
                <a:cs typeface="+mn-cs"/>
              </a:defRPr>
            </a:lvl1pPr>
            <a:lvl2pPr marL="720000" indent="-360000" algn="l" defTabSz="914400" rtl="0" eaLnBrk="1" latinLnBrk="0" hangingPunct="1">
              <a:lnSpc>
                <a:spcPct val="135000"/>
              </a:lnSpc>
              <a:spcBef>
                <a:spcPts val="0"/>
              </a:spcBef>
              <a:buFont typeface="BIZ UDPGothic" panose="020B0400000000000000" pitchFamily="34" charset="-128"/>
              <a:buChar char="—"/>
              <a:defRPr kumimoji="1" sz="1600" kern="1200">
                <a:solidFill>
                  <a:schemeClr val="tx1"/>
                </a:solidFill>
                <a:latin typeface="+mn-lt"/>
                <a:ea typeface="+mn-ea"/>
                <a:cs typeface="+mn-cs"/>
              </a:defRPr>
            </a:lvl2pPr>
            <a:lvl3pPr marL="1080000" indent="-360000" algn="l" defTabSz="914400" rtl="0" eaLnBrk="1" latinLnBrk="0" hangingPunct="1">
              <a:lnSpc>
                <a:spcPct val="135000"/>
              </a:lnSpc>
              <a:spcBef>
                <a:spcPts val="0"/>
              </a:spcBef>
              <a:buFont typeface="BIZ UDPGothic" panose="020B0400000000000000" pitchFamily="34" charset="-128"/>
              <a:buChar char="—"/>
              <a:defRPr kumimoji="1" sz="1600" kern="1200">
                <a:solidFill>
                  <a:schemeClr val="tx1"/>
                </a:solidFill>
                <a:latin typeface="+mn-lt"/>
                <a:ea typeface="+mn-ea"/>
                <a:cs typeface="+mn-cs"/>
              </a:defRPr>
            </a:lvl3pPr>
            <a:lvl4pPr marL="0" indent="0" algn="l" defTabSz="914400" rtl="0" eaLnBrk="1" latinLnBrk="0" hangingPunct="1">
              <a:lnSpc>
                <a:spcPct val="135000"/>
              </a:lnSpc>
              <a:spcBef>
                <a:spcPts val="0"/>
              </a:spcBef>
              <a:buFontTx/>
              <a:buNone/>
              <a:defRPr kumimoji="1" sz="1600" b="1" kern="1200">
                <a:solidFill>
                  <a:schemeClr val="tx2"/>
                </a:solidFill>
                <a:latin typeface="+mn-lt"/>
                <a:ea typeface="+mn-ea"/>
                <a:cs typeface="+mn-cs"/>
              </a:defRPr>
            </a:lvl4pPr>
            <a:lvl5pPr marL="0" indent="0" algn="l" defTabSz="914400" rtl="0" eaLnBrk="1" latinLnBrk="0" hangingPunct="1">
              <a:lnSpc>
                <a:spcPct val="135000"/>
              </a:lnSpc>
              <a:spcBef>
                <a:spcPts val="0"/>
              </a:spcBef>
              <a:buFontTx/>
              <a:buNone/>
              <a:defRPr kumimoji="1" sz="1600" kern="1200">
                <a:solidFill>
                  <a:schemeClr val="tx1"/>
                </a:solidFill>
                <a:latin typeface="+mn-lt"/>
                <a:ea typeface="+mn-ea"/>
                <a:cs typeface="+mn-cs"/>
              </a:defRPr>
            </a:lvl5pPr>
            <a:lvl6pPr marL="0" indent="0" algn="l" defTabSz="914400" rtl="0" eaLnBrk="1" latinLnBrk="0" hangingPunct="1">
              <a:lnSpc>
                <a:spcPct val="135000"/>
              </a:lnSpc>
              <a:spcBef>
                <a:spcPts val="0"/>
              </a:spcBef>
              <a:buFontTx/>
              <a:buNone/>
              <a:defRPr kumimoji="1" sz="1600" b="1" kern="1200">
                <a:solidFill>
                  <a:schemeClr val="tx1"/>
                </a:solidFill>
                <a:latin typeface="+mn-lt"/>
                <a:ea typeface="+mn-ea"/>
                <a:cs typeface="+mn-cs"/>
              </a:defRPr>
            </a:lvl6pPr>
            <a:lvl7pPr marL="0" indent="0" algn="l" defTabSz="914400" rtl="0" eaLnBrk="1" latinLnBrk="0" hangingPunct="1">
              <a:lnSpc>
                <a:spcPct val="135000"/>
              </a:lnSpc>
              <a:spcBef>
                <a:spcPts val="0"/>
              </a:spcBef>
              <a:buFontTx/>
              <a:buNone/>
              <a:defRPr kumimoji="1" sz="1600" kern="1200">
                <a:solidFill>
                  <a:schemeClr val="tx1"/>
                </a:solidFill>
                <a:latin typeface="+mn-lt"/>
                <a:ea typeface="+mn-ea"/>
                <a:cs typeface="+mn-cs"/>
              </a:defRPr>
            </a:lvl7pPr>
            <a:lvl8pPr marL="0" indent="0" algn="l" defTabSz="914400" rtl="0" eaLnBrk="1" latinLnBrk="0" hangingPunct="1">
              <a:lnSpc>
                <a:spcPct val="100000"/>
              </a:lnSpc>
              <a:spcBef>
                <a:spcPts val="0"/>
              </a:spcBef>
              <a:buFontTx/>
              <a:buNone/>
              <a:defRPr kumimoji="1" sz="1600" b="1" kern="1200">
                <a:solidFill>
                  <a:schemeClr val="tx1"/>
                </a:solidFill>
                <a:latin typeface="+mn-lt"/>
                <a:ea typeface="+mn-ea"/>
                <a:cs typeface="+mn-cs"/>
              </a:defRPr>
            </a:lvl8pPr>
            <a:lvl9pPr marL="360000" indent="-360000" algn="l" defTabSz="914400" rtl="0" eaLnBrk="1" latinLnBrk="0" hangingPunct="1">
              <a:lnSpc>
                <a:spcPct val="135000"/>
              </a:lnSpc>
              <a:spcBef>
                <a:spcPts val="0"/>
              </a:spcBef>
              <a:buFont typeface="BIZ UDPGothic" panose="020B0400000000000000" pitchFamily="34" charset="-128"/>
              <a:buChar char="—"/>
              <a:defRPr kumimoji="1" sz="1600" kern="1200">
                <a:solidFill>
                  <a:schemeClr val="tx1"/>
                </a:solidFill>
                <a:latin typeface="+mn-lt"/>
                <a:ea typeface="+mn-ea"/>
                <a:cs typeface="+mn-cs"/>
              </a:defRPr>
            </a:lvl9pPr>
          </a:lstStyle>
          <a:p>
            <a:pPr marL="0" indent="0">
              <a:buNone/>
            </a:pPr>
            <a:endParaRPr lang="en-US" altLang="ja-JP" dirty="0">
              <a:latin typeface="BIZ UDPゴシック" panose="020B0400000000000000" pitchFamily="50" charset="-128"/>
              <a:ea typeface="BIZ UDPゴシック" panose="020B0400000000000000" pitchFamily="50" charset="-128"/>
            </a:endParaRPr>
          </a:p>
        </p:txBody>
      </p:sp>
      <p:sp>
        <p:nvSpPr>
          <p:cNvPr id="8" name="Google Shape;148;p25">
            <a:extLst>
              <a:ext uri="{FF2B5EF4-FFF2-40B4-BE49-F238E27FC236}">
                <a16:creationId xmlns:a16="http://schemas.microsoft.com/office/drawing/2014/main" id="{82C48625-BB0A-36CA-01AA-A3D93C91E45C}"/>
              </a:ext>
            </a:extLst>
          </p:cNvPr>
          <p:cNvSpPr/>
          <p:nvPr/>
        </p:nvSpPr>
        <p:spPr>
          <a:xfrm>
            <a:off x="479425" y="1848465"/>
            <a:ext cx="11236767" cy="4533285"/>
          </a:xfrm>
          <a:prstGeom prst="rect">
            <a:avLst/>
          </a:prstGeom>
          <a:solidFill>
            <a:srgbClr val="EDF7FF"/>
          </a:solidFill>
          <a:ln w="28575">
            <a:noFill/>
          </a:ln>
        </p:spPr>
        <p:txBody>
          <a:bodyPr spcFirstLastPara="1" wrap="square" lIns="95972" tIns="47973" rIns="95972" bIns="47973" anchor="ctr" anchorCtr="0">
            <a:noAutofit/>
          </a:bodyPr>
          <a:lstStyle/>
          <a:p>
            <a:pPr marL="285750" indent="-285750">
              <a:lnSpc>
                <a:spcPct val="150000"/>
              </a:lnSpc>
              <a:buSzPts val="1600"/>
              <a:buFont typeface="Arial" panose="020B0604020202020204" pitchFamily="34" charset="0"/>
              <a:buChar char="•"/>
            </a:pPr>
            <a:r>
              <a:rPr lang="ja-JP" altLang="en-US" sz="1600" dirty="0">
                <a:latin typeface="BIZ UDPゴシック" panose="020B0400000000000000" pitchFamily="50" charset="-128"/>
                <a:ea typeface="BIZ UDPゴシック" panose="020B0400000000000000" pitchFamily="50" charset="-128"/>
                <a:cs typeface="Meiryo"/>
                <a:sym typeface="Meiryo"/>
              </a:rPr>
              <a:t>領収書／請求書を受領したら「楽楽精算」にアップロード・登録してください。</a:t>
            </a:r>
            <a:endParaRPr lang="en-US" altLang="ja-JP" sz="1600" dirty="0">
              <a:latin typeface="BIZ UDPゴシック" panose="020B0400000000000000" pitchFamily="50" charset="-128"/>
              <a:ea typeface="BIZ UDPゴシック" panose="020B0400000000000000" pitchFamily="50" charset="-128"/>
              <a:cs typeface="Meiryo"/>
              <a:sym typeface="Meiryo"/>
            </a:endParaRPr>
          </a:p>
          <a:p>
            <a:pPr marL="285750" indent="-285750">
              <a:lnSpc>
                <a:spcPct val="150000"/>
              </a:lnSpc>
              <a:buSzPts val="1600"/>
              <a:buFont typeface="Arial" panose="020B0604020202020204" pitchFamily="34" charset="0"/>
              <a:buChar char="•"/>
            </a:pPr>
            <a:r>
              <a:rPr lang="ja-JP" altLang="en-US" sz="1600" dirty="0">
                <a:latin typeface="BIZ UDPゴシック" panose="020B0400000000000000" pitchFamily="50" charset="-128"/>
                <a:ea typeface="BIZ UDPゴシック" panose="020B0400000000000000" pitchFamily="50" charset="-128"/>
                <a:cs typeface="Meiryo"/>
                <a:sym typeface="Meiryo"/>
              </a:rPr>
              <a:t>「楽楽精算」へのアップロードの際に、領収書／請求書に記載されている内容と自動で読み取られた内容／</a:t>
            </a:r>
            <a:br>
              <a:rPr lang="en-US" altLang="ja-JP" sz="1600" dirty="0">
                <a:latin typeface="BIZ UDPゴシック" panose="020B0400000000000000" pitchFamily="50" charset="-128"/>
                <a:ea typeface="BIZ UDPゴシック" panose="020B0400000000000000" pitchFamily="50" charset="-128"/>
                <a:cs typeface="Meiryo"/>
                <a:sym typeface="Meiryo"/>
              </a:rPr>
            </a:br>
            <a:r>
              <a:rPr lang="ja-JP" altLang="en-US" sz="1600" dirty="0">
                <a:latin typeface="BIZ UDPゴシック" panose="020B0400000000000000" pitchFamily="50" charset="-128"/>
                <a:ea typeface="BIZ UDPゴシック" panose="020B0400000000000000" pitchFamily="50" charset="-128"/>
                <a:cs typeface="Meiryo"/>
                <a:sym typeface="Meiryo"/>
              </a:rPr>
              <a:t>入力した内容に</a:t>
            </a:r>
            <a:r>
              <a:rPr lang="ja-JP" altLang="en-US" sz="1600" b="1" dirty="0">
                <a:latin typeface="BIZ UDPゴシック" panose="020B0400000000000000" pitchFamily="50" charset="-128"/>
                <a:ea typeface="BIZ UDPゴシック" panose="020B0400000000000000" pitchFamily="50" charset="-128"/>
                <a:cs typeface="Meiryo"/>
                <a:sym typeface="Meiryo"/>
              </a:rPr>
              <a:t>相違がないかを必ず確認してください。</a:t>
            </a:r>
            <a:br>
              <a:rPr lang="en-US" altLang="ja-JP" sz="1600" b="1" dirty="0">
                <a:latin typeface="BIZ UDPゴシック" panose="020B0400000000000000" pitchFamily="50" charset="-128"/>
                <a:ea typeface="BIZ UDPゴシック" panose="020B0400000000000000" pitchFamily="50" charset="-128"/>
                <a:cs typeface="Meiryo"/>
                <a:sym typeface="Meiryo"/>
              </a:rPr>
            </a:br>
            <a:r>
              <a:rPr lang="ja-JP" altLang="en-US" sz="1600" dirty="0">
                <a:latin typeface="BIZ UDPゴシック" panose="020B0400000000000000" pitchFamily="50" charset="-128"/>
                <a:ea typeface="BIZ UDPゴシック" panose="020B0400000000000000" pitchFamily="50" charset="-128"/>
                <a:cs typeface="Meiryo"/>
                <a:sym typeface="Meiryo"/>
              </a:rPr>
              <a:t>→金額や、取引先名、事業者登録番号などが誤っている場合、</a:t>
            </a:r>
            <a:br>
              <a:rPr lang="en-US" altLang="ja-JP" sz="1600" dirty="0">
                <a:latin typeface="BIZ UDPゴシック" panose="020B0400000000000000" pitchFamily="50" charset="-128"/>
                <a:ea typeface="BIZ UDPゴシック" panose="020B0400000000000000" pitchFamily="50" charset="-128"/>
                <a:cs typeface="Meiryo"/>
                <a:sym typeface="Meiryo"/>
              </a:rPr>
            </a:br>
            <a:r>
              <a:rPr lang="ja-JP" altLang="en-US" sz="1600" dirty="0">
                <a:latin typeface="BIZ UDPゴシック" panose="020B0400000000000000" pitchFamily="50" charset="-128"/>
                <a:ea typeface="BIZ UDPゴシック" panose="020B0400000000000000" pitchFamily="50" charset="-128"/>
                <a:cs typeface="Meiryo"/>
                <a:sym typeface="Meiryo"/>
              </a:rPr>
              <a:t>　</a:t>
            </a:r>
            <a:r>
              <a:rPr lang="ja-JP" altLang="en-US" sz="1600" b="1" dirty="0">
                <a:latin typeface="BIZ UDPゴシック" panose="020B0400000000000000" pitchFamily="50" charset="-128"/>
                <a:ea typeface="BIZ UDPゴシック" panose="020B0400000000000000" pitchFamily="50" charset="-128"/>
                <a:cs typeface="Meiryo"/>
                <a:sym typeface="Meiryo"/>
              </a:rPr>
              <a:t>伝票に紐づける前に修正してください。</a:t>
            </a:r>
            <a:br>
              <a:rPr lang="en-US" altLang="ja-JP" sz="1600" b="1" dirty="0">
                <a:latin typeface="BIZ UDPゴシック" panose="020B0400000000000000" pitchFamily="50" charset="-128"/>
                <a:ea typeface="BIZ UDPゴシック" panose="020B0400000000000000" pitchFamily="50" charset="-128"/>
                <a:cs typeface="Meiryo"/>
                <a:sym typeface="Meiryo"/>
              </a:rPr>
            </a:br>
            <a:r>
              <a:rPr lang="ja-JP" altLang="en-US" sz="1600" b="1" dirty="0">
                <a:latin typeface="BIZ UDPゴシック" panose="020B0400000000000000" pitchFamily="50" charset="-128"/>
                <a:ea typeface="BIZ UDPゴシック" panose="020B0400000000000000" pitchFamily="50" charset="-128"/>
                <a:cs typeface="Meiryo"/>
                <a:sym typeface="Meiryo"/>
              </a:rPr>
              <a:t>　 </a:t>
            </a:r>
            <a:r>
              <a:rPr lang="en-US" altLang="ja-JP" sz="1600" dirty="0">
                <a:latin typeface="BIZ UDPゴシック" panose="020B0400000000000000" pitchFamily="50" charset="-128"/>
                <a:ea typeface="BIZ UDPゴシック" panose="020B0400000000000000" pitchFamily="50" charset="-128"/>
                <a:cs typeface="Meiryo"/>
                <a:sym typeface="Meiryo"/>
              </a:rPr>
              <a:t>※</a:t>
            </a:r>
            <a:r>
              <a:rPr lang="ja-JP" altLang="en-US" sz="1600" dirty="0">
                <a:latin typeface="BIZ UDPゴシック" panose="020B0400000000000000" pitchFamily="50" charset="-128"/>
                <a:ea typeface="BIZ UDPゴシック" panose="020B0400000000000000" pitchFamily="50" charset="-128"/>
                <a:cs typeface="Meiryo"/>
                <a:sym typeface="Meiryo"/>
              </a:rPr>
              <a:t>伝票に紐づいている状態では修正ができません。</a:t>
            </a:r>
            <a:endParaRPr lang="en-US" altLang="ja-JP" sz="1600" dirty="0">
              <a:latin typeface="BIZ UDPゴシック" panose="020B0400000000000000" pitchFamily="50" charset="-128"/>
              <a:ea typeface="BIZ UDPゴシック" panose="020B0400000000000000" pitchFamily="50" charset="-128"/>
              <a:cs typeface="Meiryo"/>
              <a:sym typeface="Meiryo"/>
            </a:endParaRPr>
          </a:p>
          <a:p>
            <a:pPr marL="285750" indent="-285750">
              <a:lnSpc>
                <a:spcPct val="150000"/>
              </a:lnSpc>
              <a:buSzPts val="1600"/>
              <a:buFont typeface="Arial" panose="020B0604020202020204" pitchFamily="34" charset="0"/>
              <a:buChar char="•"/>
            </a:pPr>
            <a:endParaRPr lang="en-US" altLang="ja-JP" sz="1600" dirty="0">
              <a:latin typeface="BIZ UDPゴシック" panose="020B0400000000000000" pitchFamily="50" charset="-128"/>
              <a:ea typeface="BIZ UDPゴシック" panose="020B0400000000000000" pitchFamily="50" charset="-128"/>
              <a:cs typeface="Meiryo"/>
              <a:sym typeface="Meiryo"/>
            </a:endParaRPr>
          </a:p>
          <a:p>
            <a:pPr marL="285750" indent="-285750">
              <a:lnSpc>
                <a:spcPct val="150000"/>
              </a:lnSpc>
              <a:buSzPts val="1600"/>
              <a:buFont typeface="Arial" panose="020B0604020202020204" pitchFamily="34" charset="0"/>
              <a:buChar char="•"/>
            </a:pPr>
            <a:endParaRPr lang="en-US" altLang="ja-JP" sz="1600" dirty="0">
              <a:latin typeface="BIZ UDPゴシック" panose="020B0400000000000000" pitchFamily="50" charset="-128"/>
              <a:ea typeface="BIZ UDPゴシック" panose="020B0400000000000000" pitchFamily="50" charset="-128"/>
              <a:cs typeface="Meiryo"/>
              <a:sym typeface="Meiryo"/>
            </a:endParaRPr>
          </a:p>
          <a:p>
            <a:pPr marL="285750" indent="-285750">
              <a:lnSpc>
                <a:spcPct val="150000"/>
              </a:lnSpc>
              <a:buSzPts val="1600"/>
              <a:buFont typeface="Arial" panose="020B0604020202020204" pitchFamily="34" charset="0"/>
              <a:buChar char="•"/>
            </a:pPr>
            <a:r>
              <a:rPr lang="ja-JP" altLang="en-US" sz="1600" dirty="0">
                <a:latin typeface="BIZ UDPゴシック" panose="020B0400000000000000" pitchFamily="50" charset="-128"/>
                <a:ea typeface="BIZ UDPゴシック" panose="020B0400000000000000" pitchFamily="50" charset="-128"/>
                <a:cs typeface="Meiryo"/>
                <a:sym typeface="Meiryo"/>
              </a:rPr>
              <a:t>領収書／請求書に事業者登録番号の記載がある場合は、漏れなく登録時に記載をお願いします。</a:t>
            </a:r>
            <a:br>
              <a:rPr lang="en-US" altLang="ja-JP" sz="1600" dirty="0">
                <a:latin typeface="BIZ UDPゴシック" panose="020B0400000000000000" pitchFamily="50" charset="-128"/>
                <a:ea typeface="BIZ UDPゴシック" panose="020B0400000000000000" pitchFamily="50" charset="-128"/>
                <a:cs typeface="Meiryo"/>
                <a:sym typeface="Meiryo"/>
              </a:rPr>
            </a:br>
            <a:r>
              <a:rPr lang="ja-JP" altLang="en-US" sz="1600" dirty="0">
                <a:latin typeface="BIZ UDPゴシック" panose="020B0400000000000000" pitchFamily="50" charset="-128"/>
                <a:ea typeface="BIZ UDPゴシック" panose="020B0400000000000000" pitchFamily="50" charset="-128"/>
                <a:cs typeface="Meiryo"/>
                <a:sym typeface="Meiryo"/>
              </a:rPr>
              <a:t>→有効性判定が「有効」以外になった場合は、番号に誤りがないかを確認のうえ、管理部まで事前にご連絡ください。</a:t>
            </a:r>
            <a:endParaRPr lang="en-US" altLang="ja-JP" sz="1600" dirty="0">
              <a:latin typeface="BIZ UDPゴシック" panose="020B0400000000000000" pitchFamily="50" charset="-128"/>
              <a:ea typeface="BIZ UDPゴシック" panose="020B0400000000000000" pitchFamily="50" charset="-128"/>
              <a:cs typeface="Meiryo"/>
              <a:sym typeface="Meiryo"/>
            </a:endParaRPr>
          </a:p>
          <a:p>
            <a:pPr marL="285750" indent="-285750">
              <a:lnSpc>
                <a:spcPct val="150000"/>
              </a:lnSpc>
              <a:buSzPts val="1600"/>
              <a:buFont typeface="Arial" panose="020B0604020202020204" pitchFamily="34" charset="0"/>
              <a:buChar char="•"/>
            </a:pPr>
            <a:r>
              <a:rPr lang="ja-JP" altLang="en-US" sz="1600" dirty="0">
                <a:latin typeface="BIZ UDPゴシック" panose="020B0400000000000000" pitchFamily="50" charset="-128"/>
                <a:ea typeface="BIZ UDPゴシック" panose="020B0400000000000000" pitchFamily="50" charset="-128"/>
                <a:cs typeface="Meiryo"/>
                <a:sym typeface="Meiryo"/>
              </a:rPr>
              <a:t>誤って同じ領収書／請求書データをアップロードした際は二重申請防止のため、ご自身でデータを削除してください。</a:t>
            </a:r>
            <a:br>
              <a:rPr lang="en-US" altLang="ja-JP" sz="1600" dirty="0">
                <a:latin typeface="BIZ UDPゴシック" panose="020B0400000000000000" pitchFamily="50" charset="-128"/>
                <a:ea typeface="BIZ UDPゴシック" panose="020B0400000000000000" pitchFamily="50" charset="-128"/>
                <a:cs typeface="Meiryo"/>
                <a:sym typeface="Meiryo"/>
              </a:rPr>
            </a:br>
            <a:r>
              <a:rPr lang="ja-JP" altLang="en-US" sz="1600" dirty="0">
                <a:latin typeface="BIZ UDPゴシック" panose="020B0400000000000000" pitchFamily="50" charset="-128"/>
                <a:ea typeface="BIZ UDPゴシック" panose="020B0400000000000000" pitchFamily="50" charset="-128"/>
                <a:cs typeface="Meiryo"/>
                <a:sym typeface="Meiryo"/>
              </a:rPr>
              <a:t>（ログイン画面右上＞「領収書</a:t>
            </a:r>
            <a:r>
              <a:rPr lang="en-US" altLang="ja-JP" sz="1600" dirty="0">
                <a:latin typeface="BIZ UDPゴシック" panose="020B0400000000000000" pitchFamily="50" charset="-128"/>
                <a:ea typeface="BIZ UDPゴシック" panose="020B0400000000000000" pitchFamily="50" charset="-128"/>
                <a:cs typeface="Meiryo"/>
                <a:sym typeface="Meiryo"/>
              </a:rPr>
              <a:t>/</a:t>
            </a:r>
            <a:r>
              <a:rPr lang="ja-JP" altLang="en-US" sz="1600" dirty="0">
                <a:latin typeface="BIZ UDPゴシック" panose="020B0400000000000000" pitchFamily="50" charset="-128"/>
                <a:ea typeface="BIZ UDPゴシック" panose="020B0400000000000000" pitchFamily="50" charset="-128"/>
                <a:cs typeface="Meiryo"/>
                <a:sym typeface="Meiryo"/>
              </a:rPr>
              <a:t>請求書」から該当のデータにチェックをいれ、画面下部より「削除」できます。）</a:t>
            </a:r>
            <a:endParaRPr lang="en-US" altLang="ja-JP" sz="1600" dirty="0">
              <a:latin typeface="BIZ UDPゴシック" panose="020B0400000000000000" pitchFamily="50" charset="-128"/>
              <a:ea typeface="BIZ UDPゴシック" panose="020B0400000000000000" pitchFamily="50" charset="-128"/>
              <a:cs typeface="Meiryo"/>
              <a:sym typeface="Meiryo"/>
            </a:endParaRPr>
          </a:p>
        </p:txBody>
      </p:sp>
      <p:sp>
        <p:nvSpPr>
          <p:cNvPr id="10" name="Google Shape;154;p25">
            <a:extLst>
              <a:ext uri="{FF2B5EF4-FFF2-40B4-BE49-F238E27FC236}">
                <a16:creationId xmlns:a16="http://schemas.microsoft.com/office/drawing/2014/main" id="{E6F2C663-C4A5-9C8B-53F3-45B5A82BCAFB}"/>
              </a:ext>
            </a:extLst>
          </p:cNvPr>
          <p:cNvSpPr txBox="1"/>
          <p:nvPr/>
        </p:nvSpPr>
        <p:spPr>
          <a:xfrm>
            <a:off x="500045" y="1391042"/>
            <a:ext cx="4487316" cy="404660"/>
          </a:xfrm>
          <a:prstGeom prst="rect">
            <a:avLst/>
          </a:prstGeom>
          <a:noFill/>
          <a:ln>
            <a:noFill/>
          </a:ln>
        </p:spPr>
        <p:txBody>
          <a:bodyPr spcFirstLastPara="1" wrap="square" lIns="95972" tIns="47973" rIns="95972" bIns="47973" anchor="t" anchorCtr="0">
            <a:spAutoFit/>
          </a:bodyPr>
          <a:lstStyle/>
          <a:p>
            <a:pPr>
              <a:buSzPts val="2000"/>
            </a:pPr>
            <a:r>
              <a:rPr lang="ja-JP" altLang="en-US" sz="2000" b="1" dirty="0">
                <a:solidFill>
                  <a:schemeClr val="accent1"/>
                </a:solidFill>
                <a:latin typeface="BIZ UDPゴシック" panose="020B0400000000000000" pitchFamily="50" charset="-128"/>
                <a:ea typeface="BIZ UDPゴシック" panose="020B0400000000000000" pitchFamily="50" charset="-128"/>
                <a:cs typeface="Meiryo"/>
                <a:sym typeface="Meiryo"/>
              </a:rPr>
              <a:t>紙／電子取引データ共通</a:t>
            </a:r>
            <a:endParaRPr sz="2000" dirty="0">
              <a:solidFill>
                <a:schemeClr val="accent1"/>
              </a:solidFill>
              <a:latin typeface="BIZ UDPゴシック" panose="020B0400000000000000" pitchFamily="50" charset="-128"/>
              <a:ea typeface="BIZ UDPゴシック" panose="020B0400000000000000" pitchFamily="50" charset="-128"/>
            </a:endParaRPr>
          </a:p>
        </p:txBody>
      </p:sp>
      <p:sp>
        <p:nvSpPr>
          <p:cNvPr id="5" name="正方形/長方形 4">
            <a:extLst>
              <a:ext uri="{FF2B5EF4-FFF2-40B4-BE49-F238E27FC236}">
                <a16:creationId xmlns:a16="http://schemas.microsoft.com/office/drawing/2014/main" id="{DC2811CF-22C6-FB69-041B-4736CA126146}"/>
              </a:ext>
            </a:extLst>
          </p:cNvPr>
          <p:cNvSpPr/>
          <p:nvPr/>
        </p:nvSpPr>
        <p:spPr>
          <a:xfrm>
            <a:off x="3465207" y="2222822"/>
            <a:ext cx="1460562" cy="288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90000" rIns="90000" bIns="90000" rtlCol="0" anchor="ctr"/>
          <a:lstStyle/>
          <a:p>
            <a:pPr algn="ctr">
              <a:lnSpc>
                <a:spcPct val="135000"/>
              </a:lnSpc>
            </a:pPr>
            <a:endParaRPr kumimoji="1" lang="ja-JP" altLang="en-US" sz="1300" dirty="0">
              <a:solidFill>
                <a:schemeClr val="bg1"/>
              </a:solidFill>
            </a:endParaRPr>
          </a:p>
        </p:txBody>
      </p:sp>
      <p:sp>
        <p:nvSpPr>
          <p:cNvPr id="6" name="正方形/長方形 5">
            <a:extLst>
              <a:ext uri="{FF2B5EF4-FFF2-40B4-BE49-F238E27FC236}">
                <a16:creationId xmlns:a16="http://schemas.microsoft.com/office/drawing/2014/main" id="{7B8E615C-8232-7D2C-94A0-D32AEE6CD51C}"/>
              </a:ext>
            </a:extLst>
          </p:cNvPr>
          <p:cNvSpPr/>
          <p:nvPr/>
        </p:nvSpPr>
        <p:spPr>
          <a:xfrm>
            <a:off x="1025286" y="3703930"/>
            <a:ext cx="3436835" cy="288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90000" rIns="90000" bIns="90000" rtlCol="0" anchor="ctr"/>
          <a:lstStyle/>
          <a:p>
            <a:pPr algn="ctr">
              <a:lnSpc>
                <a:spcPct val="135000"/>
              </a:lnSpc>
            </a:pPr>
            <a:endParaRPr kumimoji="1" lang="ja-JP" altLang="en-US" sz="1300" dirty="0">
              <a:solidFill>
                <a:schemeClr val="bg1"/>
              </a:solidFill>
            </a:endParaRPr>
          </a:p>
        </p:txBody>
      </p:sp>
      <p:sp>
        <p:nvSpPr>
          <p:cNvPr id="7" name="正方形/長方形 6">
            <a:extLst>
              <a:ext uri="{FF2B5EF4-FFF2-40B4-BE49-F238E27FC236}">
                <a16:creationId xmlns:a16="http://schemas.microsoft.com/office/drawing/2014/main" id="{EFCB4531-9B98-A52F-F518-BFFA221B4DC5}"/>
              </a:ext>
            </a:extLst>
          </p:cNvPr>
          <p:cNvSpPr/>
          <p:nvPr/>
        </p:nvSpPr>
        <p:spPr>
          <a:xfrm>
            <a:off x="2258672" y="2959409"/>
            <a:ext cx="3436835" cy="288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90000" rIns="90000" bIns="90000" rtlCol="0" anchor="ctr"/>
          <a:lstStyle/>
          <a:p>
            <a:pPr algn="ctr">
              <a:lnSpc>
                <a:spcPct val="135000"/>
              </a:lnSpc>
            </a:pPr>
            <a:endParaRPr kumimoji="1" lang="ja-JP" altLang="en-US" sz="1300" dirty="0">
              <a:solidFill>
                <a:schemeClr val="bg1"/>
              </a:solidFill>
            </a:endParaRPr>
          </a:p>
        </p:txBody>
      </p:sp>
      <p:sp>
        <p:nvSpPr>
          <p:cNvPr id="11" name="正方形/長方形 10">
            <a:extLst>
              <a:ext uri="{FF2B5EF4-FFF2-40B4-BE49-F238E27FC236}">
                <a16:creationId xmlns:a16="http://schemas.microsoft.com/office/drawing/2014/main" id="{032E62D7-AB87-A11A-BD35-C6D0B404F3AD}"/>
              </a:ext>
            </a:extLst>
          </p:cNvPr>
          <p:cNvSpPr/>
          <p:nvPr/>
        </p:nvSpPr>
        <p:spPr>
          <a:xfrm>
            <a:off x="7629414" y="2766672"/>
            <a:ext cx="3878033" cy="1961594"/>
          </a:xfrm>
          <a:prstGeom prst="rect">
            <a:avLst/>
          </a:prstGeom>
          <a:solidFill>
            <a:srgbClr val="F6F6F6"/>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90000" rIns="90000" bIns="90000" rtlCol="0" anchor="ctr"/>
          <a:lstStyle/>
          <a:p>
            <a:pPr marL="0" marR="0" lvl="0" indent="0" rtl="0">
              <a:lnSpc>
                <a:spcPct val="120000"/>
              </a:lnSpc>
              <a:spcBef>
                <a:spcPts val="0"/>
              </a:spcBef>
              <a:spcAft>
                <a:spcPts val="0"/>
              </a:spcAft>
              <a:buClr>
                <a:srgbClr val="000000"/>
              </a:buClr>
              <a:buSzPts val="1400"/>
              <a:buFont typeface="Arial"/>
              <a:buNone/>
            </a:pPr>
            <a:r>
              <a:rPr lang="en-US" altLang="ja-JP" sz="1400" b="1" dirty="0">
                <a:solidFill>
                  <a:srgbClr val="464646"/>
                </a:solidFill>
                <a:latin typeface="BIZ UDPゴシック" panose="020B0400000000000000" pitchFamily="50" charset="-128"/>
                <a:ea typeface="BIZ UDPゴシック" panose="020B0400000000000000" pitchFamily="50" charset="-128"/>
                <a:cs typeface="Arial"/>
                <a:sym typeface="Arial"/>
              </a:rPr>
              <a:t>【Point】</a:t>
            </a:r>
          </a:p>
          <a:p>
            <a:pPr marL="0" marR="0" lvl="0" indent="0" rtl="0">
              <a:lnSpc>
                <a:spcPct val="120000"/>
              </a:lnSpc>
              <a:spcBef>
                <a:spcPts val="0"/>
              </a:spcBef>
              <a:spcAft>
                <a:spcPts val="0"/>
              </a:spcAft>
              <a:buClr>
                <a:srgbClr val="000000"/>
              </a:buClr>
              <a:buSzPts val="1400"/>
              <a:buFont typeface="Arial"/>
              <a:buNone/>
            </a:pPr>
            <a:r>
              <a:rPr lang="ja-JP" altLang="en-US" sz="1400" dirty="0">
                <a:solidFill>
                  <a:srgbClr val="464646"/>
                </a:solidFill>
                <a:latin typeface="BIZ UDPゴシック" panose="020B0400000000000000" pitchFamily="50" charset="-128"/>
                <a:ea typeface="BIZ UDPゴシック" panose="020B0400000000000000" pitchFamily="50" charset="-128"/>
                <a:cs typeface="Arial"/>
                <a:sym typeface="Arial"/>
              </a:rPr>
              <a:t>保存された領収書／請求書のデータは、</a:t>
            </a:r>
            <a:endParaRPr lang="en-US" altLang="ja-JP" sz="1400" dirty="0">
              <a:solidFill>
                <a:srgbClr val="464646"/>
              </a:solidFill>
              <a:latin typeface="BIZ UDPゴシック" panose="020B0400000000000000" pitchFamily="50" charset="-128"/>
              <a:ea typeface="BIZ UDPゴシック" panose="020B0400000000000000" pitchFamily="50" charset="-128"/>
              <a:cs typeface="Arial"/>
              <a:sym typeface="Arial"/>
            </a:endParaRPr>
          </a:p>
          <a:p>
            <a:pPr marL="0" marR="0" lvl="0" indent="0" rtl="0">
              <a:lnSpc>
                <a:spcPct val="120000"/>
              </a:lnSpc>
              <a:spcBef>
                <a:spcPts val="0"/>
              </a:spcBef>
              <a:spcAft>
                <a:spcPts val="0"/>
              </a:spcAft>
              <a:buClr>
                <a:srgbClr val="000000"/>
              </a:buClr>
              <a:buSzPts val="1400"/>
              <a:buFont typeface="Arial"/>
              <a:buNone/>
            </a:pPr>
            <a:r>
              <a:rPr lang="ja-JP" altLang="en-US" sz="1400" dirty="0">
                <a:solidFill>
                  <a:srgbClr val="464646"/>
                </a:solidFill>
                <a:latin typeface="BIZ UDPゴシック" panose="020B0400000000000000" pitchFamily="50" charset="-128"/>
                <a:ea typeface="BIZ UDPゴシック" panose="020B0400000000000000" pitchFamily="50" charset="-128"/>
                <a:cs typeface="Arial"/>
                <a:sym typeface="Arial"/>
              </a:rPr>
              <a:t>「金額」や「取引先名」、「日付」などで検索できることが法律で求められています。</a:t>
            </a:r>
            <a:endParaRPr lang="en-US" altLang="ja-JP" sz="1400" dirty="0">
              <a:solidFill>
                <a:srgbClr val="464646"/>
              </a:solidFill>
              <a:latin typeface="BIZ UDPゴシック" panose="020B0400000000000000" pitchFamily="50" charset="-128"/>
              <a:ea typeface="BIZ UDPゴシック" panose="020B0400000000000000" pitchFamily="50" charset="-128"/>
              <a:cs typeface="Arial"/>
              <a:sym typeface="Arial"/>
            </a:endParaRPr>
          </a:p>
          <a:p>
            <a:pPr marL="0" marR="0" lvl="0" indent="0" rtl="0">
              <a:lnSpc>
                <a:spcPct val="120000"/>
              </a:lnSpc>
              <a:spcBef>
                <a:spcPts val="0"/>
              </a:spcBef>
              <a:spcAft>
                <a:spcPts val="0"/>
              </a:spcAft>
              <a:buClr>
                <a:srgbClr val="000000"/>
              </a:buClr>
              <a:buSzPts val="1400"/>
              <a:buFont typeface="Arial"/>
              <a:buNone/>
            </a:pPr>
            <a:endParaRPr lang="en-US" altLang="ja-JP" sz="1400" dirty="0">
              <a:solidFill>
                <a:srgbClr val="464646"/>
              </a:solidFill>
              <a:latin typeface="BIZ UDPゴシック" panose="020B0400000000000000" pitchFamily="50" charset="-128"/>
              <a:ea typeface="BIZ UDPゴシック" panose="020B0400000000000000" pitchFamily="50" charset="-128"/>
              <a:cs typeface="Arial"/>
              <a:sym typeface="Arial"/>
            </a:endParaRPr>
          </a:p>
          <a:p>
            <a:pPr marL="0" marR="0" lvl="0" indent="0" rtl="0">
              <a:lnSpc>
                <a:spcPct val="120000"/>
              </a:lnSpc>
              <a:spcBef>
                <a:spcPts val="0"/>
              </a:spcBef>
              <a:spcAft>
                <a:spcPts val="0"/>
              </a:spcAft>
              <a:buClr>
                <a:srgbClr val="000000"/>
              </a:buClr>
              <a:buSzPts val="1400"/>
              <a:buFont typeface="Arial"/>
              <a:buNone/>
            </a:pPr>
            <a:r>
              <a:rPr lang="ja-JP" altLang="en-US" sz="1400" dirty="0">
                <a:solidFill>
                  <a:srgbClr val="464646"/>
                </a:solidFill>
                <a:latin typeface="BIZ UDPゴシック" panose="020B0400000000000000" pitchFamily="50" charset="-128"/>
                <a:ea typeface="BIZ UDPゴシック" panose="020B0400000000000000" pitchFamily="50" charset="-128"/>
                <a:cs typeface="Arial"/>
                <a:sym typeface="Arial"/>
              </a:rPr>
              <a:t>皆さんが登録した情報が検索の対象になるため、正しい入力にご協力ください。</a:t>
            </a:r>
            <a:endParaRPr lang="ja-JP" altLang="en-US" sz="1400" b="0" i="0" u="none" strike="noStrike" cap="none" dirty="0">
              <a:solidFill>
                <a:srgbClr val="464646"/>
              </a:solidFill>
              <a:latin typeface="BIZ UDPゴシック" panose="020B0400000000000000" pitchFamily="50" charset="-128"/>
              <a:ea typeface="BIZ UDPゴシック" panose="020B0400000000000000" pitchFamily="50" charset="-128"/>
              <a:cs typeface="Arial"/>
              <a:sym typeface="Arial"/>
            </a:endParaRPr>
          </a:p>
        </p:txBody>
      </p:sp>
    </p:spTree>
    <p:extLst>
      <p:ext uri="{BB962C8B-B14F-4D97-AF65-F5344CB8AC3E}">
        <p14:creationId xmlns:p14="http://schemas.microsoft.com/office/powerpoint/2010/main" val="40063579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E729281-FFE6-51FB-DFBE-4167DA1A88B4}"/>
              </a:ext>
            </a:extLst>
          </p:cNvPr>
          <p:cNvSpPr>
            <a:spLocks noGrp="1"/>
          </p:cNvSpPr>
          <p:nvPr>
            <p:ph type="title"/>
          </p:nvPr>
        </p:nvSpPr>
        <p:spPr>
          <a:xfrm>
            <a:off x="479425" y="383150"/>
            <a:ext cx="9507855" cy="793750"/>
          </a:xfrm>
        </p:spPr>
        <p:txBody>
          <a:bodyPr/>
          <a:lstStyle/>
          <a:p>
            <a:r>
              <a:rPr kumimoji="1" lang="ja-JP" altLang="en-US" sz="2800" dirty="0"/>
              <a:t>気を付けていただきたいポイント②</a:t>
            </a:r>
          </a:p>
        </p:txBody>
      </p:sp>
      <p:sp>
        <p:nvSpPr>
          <p:cNvPr id="4" name="スライド番号プレースホルダー 3">
            <a:extLst>
              <a:ext uri="{FF2B5EF4-FFF2-40B4-BE49-F238E27FC236}">
                <a16:creationId xmlns:a16="http://schemas.microsoft.com/office/drawing/2014/main" id="{D353B0A9-68C1-103A-054D-CEBFFB033CE2}"/>
              </a:ext>
            </a:extLst>
          </p:cNvPr>
          <p:cNvSpPr>
            <a:spLocks noGrp="1"/>
          </p:cNvSpPr>
          <p:nvPr>
            <p:ph type="sldNum" sz="quarter" idx="12"/>
          </p:nvPr>
        </p:nvSpPr>
        <p:spPr/>
        <p:txBody>
          <a:bodyPr/>
          <a:lstStyle/>
          <a:p>
            <a:fld id="{D8A28372-6A5A-4399-8FC5-CCF396CD4981}" type="slidenum">
              <a:rPr lang="en-GB" smtClean="0"/>
              <a:t>15</a:t>
            </a:fld>
            <a:endParaRPr lang="en-GB"/>
          </a:p>
        </p:txBody>
      </p:sp>
      <p:sp>
        <p:nvSpPr>
          <p:cNvPr id="3" name="テキスト プレースホルダー 12">
            <a:extLst>
              <a:ext uri="{FF2B5EF4-FFF2-40B4-BE49-F238E27FC236}">
                <a16:creationId xmlns:a16="http://schemas.microsoft.com/office/drawing/2014/main" id="{CBDA07DD-14CC-727E-3B5A-3ECCEEE8BFAF}"/>
              </a:ext>
            </a:extLst>
          </p:cNvPr>
          <p:cNvSpPr txBox="1">
            <a:spLocks/>
          </p:cNvSpPr>
          <p:nvPr/>
        </p:nvSpPr>
        <p:spPr>
          <a:xfrm>
            <a:off x="475808" y="1376363"/>
            <a:ext cx="11236767" cy="472102"/>
          </a:xfrm>
          <a:prstGeom prst="rect">
            <a:avLst/>
          </a:prstGeom>
        </p:spPr>
        <p:txBody>
          <a:bodyPr/>
          <a:lstStyle>
            <a:lvl1pPr marL="360000" indent="-360000" algn="l" defTabSz="914400" rtl="0" eaLnBrk="1" latinLnBrk="0" hangingPunct="1">
              <a:lnSpc>
                <a:spcPct val="135000"/>
              </a:lnSpc>
              <a:spcBef>
                <a:spcPts val="0"/>
              </a:spcBef>
              <a:buFont typeface="BIZ UDPGothic" panose="020B0400000000000000" pitchFamily="34" charset="-128"/>
              <a:buChar char="—"/>
              <a:defRPr kumimoji="1" sz="1600" kern="1200">
                <a:solidFill>
                  <a:schemeClr val="tx1"/>
                </a:solidFill>
                <a:latin typeface="+mn-lt"/>
                <a:ea typeface="+mn-ea"/>
                <a:cs typeface="+mn-cs"/>
              </a:defRPr>
            </a:lvl1pPr>
            <a:lvl2pPr marL="720000" indent="-360000" algn="l" defTabSz="914400" rtl="0" eaLnBrk="1" latinLnBrk="0" hangingPunct="1">
              <a:lnSpc>
                <a:spcPct val="135000"/>
              </a:lnSpc>
              <a:spcBef>
                <a:spcPts val="0"/>
              </a:spcBef>
              <a:buFont typeface="BIZ UDPGothic" panose="020B0400000000000000" pitchFamily="34" charset="-128"/>
              <a:buChar char="—"/>
              <a:defRPr kumimoji="1" sz="1600" kern="1200">
                <a:solidFill>
                  <a:schemeClr val="tx1"/>
                </a:solidFill>
                <a:latin typeface="+mn-lt"/>
                <a:ea typeface="+mn-ea"/>
                <a:cs typeface="+mn-cs"/>
              </a:defRPr>
            </a:lvl2pPr>
            <a:lvl3pPr marL="1080000" indent="-360000" algn="l" defTabSz="914400" rtl="0" eaLnBrk="1" latinLnBrk="0" hangingPunct="1">
              <a:lnSpc>
                <a:spcPct val="135000"/>
              </a:lnSpc>
              <a:spcBef>
                <a:spcPts val="0"/>
              </a:spcBef>
              <a:buFont typeface="BIZ UDPGothic" panose="020B0400000000000000" pitchFamily="34" charset="-128"/>
              <a:buChar char="—"/>
              <a:defRPr kumimoji="1" sz="1600" kern="1200">
                <a:solidFill>
                  <a:schemeClr val="tx1"/>
                </a:solidFill>
                <a:latin typeface="+mn-lt"/>
                <a:ea typeface="+mn-ea"/>
                <a:cs typeface="+mn-cs"/>
              </a:defRPr>
            </a:lvl3pPr>
            <a:lvl4pPr marL="0" indent="0" algn="l" defTabSz="914400" rtl="0" eaLnBrk="1" latinLnBrk="0" hangingPunct="1">
              <a:lnSpc>
                <a:spcPct val="135000"/>
              </a:lnSpc>
              <a:spcBef>
                <a:spcPts val="0"/>
              </a:spcBef>
              <a:buFontTx/>
              <a:buNone/>
              <a:defRPr kumimoji="1" sz="1600" b="1" kern="1200">
                <a:solidFill>
                  <a:schemeClr val="tx2"/>
                </a:solidFill>
                <a:latin typeface="+mn-lt"/>
                <a:ea typeface="+mn-ea"/>
                <a:cs typeface="+mn-cs"/>
              </a:defRPr>
            </a:lvl4pPr>
            <a:lvl5pPr marL="0" indent="0" algn="l" defTabSz="914400" rtl="0" eaLnBrk="1" latinLnBrk="0" hangingPunct="1">
              <a:lnSpc>
                <a:spcPct val="135000"/>
              </a:lnSpc>
              <a:spcBef>
                <a:spcPts val="0"/>
              </a:spcBef>
              <a:buFontTx/>
              <a:buNone/>
              <a:defRPr kumimoji="1" sz="1600" kern="1200">
                <a:solidFill>
                  <a:schemeClr val="tx1"/>
                </a:solidFill>
                <a:latin typeface="+mn-lt"/>
                <a:ea typeface="+mn-ea"/>
                <a:cs typeface="+mn-cs"/>
              </a:defRPr>
            </a:lvl5pPr>
            <a:lvl6pPr marL="0" indent="0" algn="l" defTabSz="914400" rtl="0" eaLnBrk="1" latinLnBrk="0" hangingPunct="1">
              <a:lnSpc>
                <a:spcPct val="135000"/>
              </a:lnSpc>
              <a:spcBef>
                <a:spcPts val="0"/>
              </a:spcBef>
              <a:buFontTx/>
              <a:buNone/>
              <a:defRPr kumimoji="1" sz="1600" b="1" kern="1200">
                <a:solidFill>
                  <a:schemeClr val="tx1"/>
                </a:solidFill>
                <a:latin typeface="+mn-lt"/>
                <a:ea typeface="+mn-ea"/>
                <a:cs typeface="+mn-cs"/>
              </a:defRPr>
            </a:lvl6pPr>
            <a:lvl7pPr marL="0" indent="0" algn="l" defTabSz="914400" rtl="0" eaLnBrk="1" latinLnBrk="0" hangingPunct="1">
              <a:lnSpc>
                <a:spcPct val="135000"/>
              </a:lnSpc>
              <a:spcBef>
                <a:spcPts val="0"/>
              </a:spcBef>
              <a:buFontTx/>
              <a:buNone/>
              <a:defRPr kumimoji="1" sz="1600" kern="1200">
                <a:solidFill>
                  <a:schemeClr val="tx1"/>
                </a:solidFill>
                <a:latin typeface="+mn-lt"/>
                <a:ea typeface="+mn-ea"/>
                <a:cs typeface="+mn-cs"/>
              </a:defRPr>
            </a:lvl7pPr>
            <a:lvl8pPr marL="0" indent="0" algn="l" defTabSz="914400" rtl="0" eaLnBrk="1" latinLnBrk="0" hangingPunct="1">
              <a:lnSpc>
                <a:spcPct val="100000"/>
              </a:lnSpc>
              <a:spcBef>
                <a:spcPts val="0"/>
              </a:spcBef>
              <a:buFontTx/>
              <a:buNone/>
              <a:defRPr kumimoji="1" sz="1600" b="1" kern="1200">
                <a:solidFill>
                  <a:schemeClr val="tx1"/>
                </a:solidFill>
                <a:latin typeface="+mn-lt"/>
                <a:ea typeface="+mn-ea"/>
                <a:cs typeface="+mn-cs"/>
              </a:defRPr>
            </a:lvl8pPr>
            <a:lvl9pPr marL="360000" indent="-360000" algn="l" defTabSz="914400" rtl="0" eaLnBrk="1" latinLnBrk="0" hangingPunct="1">
              <a:lnSpc>
                <a:spcPct val="135000"/>
              </a:lnSpc>
              <a:spcBef>
                <a:spcPts val="0"/>
              </a:spcBef>
              <a:buFont typeface="BIZ UDPGothic" panose="020B0400000000000000" pitchFamily="34" charset="-128"/>
              <a:buChar char="—"/>
              <a:defRPr kumimoji="1" sz="1600" kern="1200">
                <a:solidFill>
                  <a:schemeClr val="tx1"/>
                </a:solidFill>
                <a:latin typeface="+mn-lt"/>
                <a:ea typeface="+mn-ea"/>
                <a:cs typeface="+mn-cs"/>
              </a:defRPr>
            </a:lvl9pPr>
          </a:lstStyle>
          <a:p>
            <a:pPr marL="0" indent="0">
              <a:buNone/>
            </a:pPr>
            <a:endParaRPr lang="en-US" altLang="ja-JP" dirty="0">
              <a:latin typeface="BIZ UDPゴシック" panose="020B0400000000000000" pitchFamily="50" charset="-128"/>
              <a:ea typeface="BIZ UDPゴシック" panose="020B0400000000000000" pitchFamily="50" charset="-128"/>
            </a:endParaRPr>
          </a:p>
        </p:txBody>
      </p:sp>
      <p:sp>
        <p:nvSpPr>
          <p:cNvPr id="8" name="Google Shape;148;p25">
            <a:extLst>
              <a:ext uri="{FF2B5EF4-FFF2-40B4-BE49-F238E27FC236}">
                <a16:creationId xmlns:a16="http://schemas.microsoft.com/office/drawing/2014/main" id="{82C48625-BB0A-36CA-01AA-A3D93C91E45C}"/>
              </a:ext>
            </a:extLst>
          </p:cNvPr>
          <p:cNvSpPr/>
          <p:nvPr/>
        </p:nvSpPr>
        <p:spPr>
          <a:xfrm>
            <a:off x="479425" y="1774067"/>
            <a:ext cx="11236767" cy="2764810"/>
          </a:xfrm>
          <a:prstGeom prst="rect">
            <a:avLst/>
          </a:prstGeom>
          <a:solidFill>
            <a:srgbClr val="EDF7FF"/>
          </a:solidFill>
          <a:ln w="28575">
            <a:noFill/>
          </a:ln>
        </p:spPr>
        <p:txBody>
          <a:bodyPr spcFirstLastPara="1" wrap="square" lIns="95972" tIns="47973" rIns="95972" bIns="47973" anchor="ctr" anchorCtr="0">
            <a:noAutofit/>
          </a:bodyPr>
          <a:lstStyle/>
          <a:p>
            <a:pPr>
              <a:lnSpc>
                <a:spcPct val="130000"/>
              </a:lnSpc>
              <a:buSzPts val="1600"/>
            </a:pPr>
            <a:r>
              <a:rPr lang="en-US" altLang="ja-JP" sz="1600" b="1" dirty="0">
                <a:solidFill>
                  <a:srgbClr val="464646"/>
                </a:solidFill>
                <a:latin typeface="BIZ UDPゴシック" panose="020B0400000000000000" pitchFamily="50" charset="-128"/>
                <a:ea typeface="BIZ UDPゴシック" panose="020B0400000000000000" pitchFamily="50" charset="-128"/>
                <a:cs typeface="Meiryo"/>
                <a:sym typeface="Meiryo"/>
              </a:rPr>
              <a:t>【</a:t>
            </a:r>
            <a:r>
              <a:rPr lang="ja-JP" altLang="en-US" sz="1600" b="1" dirty="0">
                <a:solidFill>
                  <a:srgbClr val="464646"/>
                </a:solidFill>
                <a:latin typeface="BIZ UDPゴシック" panose="020B0400000000000000" pitchFamily="50" charset="-128"/>
                <a:ea typeface="BIZ UDPゴシック" panose="020B0400000000000000" pitchFamily="50" charset="-128"/>
                <a:cs typeface="Meiryo"/>
                <a:sym typeface="Meiryo"/>
              </a:rPr>
              <a:t>複合機でスキャンする場合</a:t>
            </a:r>
            <a:r>
              <a:rPr lang="en-US" altLang="ja-JP" sz="1600" b="1" dirty="0">
                <a:solidFill>
                  <a:srgbClr val="464646"/>
                </a:solidFill>
                <a:latin typeface="BIZ UDPゴシック" panose="020B0400000000000000" pitchFamily="50" charset="-128"/>
                <a:ea typeface="BIZ UDPゴシック" panose="020B0400000000000000" pitchFamily="50" charset="-128"/>
                <a:cs typeface="Meiryo"/>
                <a:sym typeface="Meiryo"/>
              </a:rPr>
              <a:t>】</a:t>
            </a:r>
          </a:p>
          <a:p>
            <a:pPr marL="285750" indent="-285750">
              <a:lnSpc>
                <a:spcPct val="130000"/>
              </a:lnSpc>
              <a:buClr>
                <a:srgbClr val="464646"/>
              </a:buClr>
              <a:buSzPts val="1600"/>
              <a:buFont typeface="Arial" panose="020B0604020202020204" pitchFamily="34" charset="0"/>
              <a:buChar char="•"/>
            </a:pPr>
            <a:r>
              <a:rPr lang="ja-JP" altLang="en-US" sz="1600" dirty="0">
                <a:solidFill>
                  <a:srgbClr val="464646"/>
                </a:solidFill>
                <a:latin typeface="BIZ UDPゴシック" panose="020B0400000000000000" pitchFamily="50" charset="-128"/>
                <a:ea typeface="BIZ UDPゴシック" panose="020B0400000000000000" pitchFamily="50" charset="-128"/>
                <a:cs typeface="Meiryo"/>
                <a:sym typeface="Meiryo"/>
              </a:rPr>
              <a:t>必ず読み取り解像度が</a:t>
            </a:r>
            <a:r>
              <a:rPr lang="en-US" altLang="ja-JP" sz="1600" dirty="0">
                <a:solidFill>
                  <a:srgbClr val="464646"/>
                </a:solidFill>
                <a:latin typeface="BIZ UDPゴシック" panose="020B0400000000000000" pitchFamily="50" charset="-128"/>
                <a:ea typeface="BIZ UDPゴシック" panose="020B0400000000000000" pitchFamily="50" charset="-128"/>
                <a:cs typeface="Meiryo"/>
                <a:sym typeface="Meiryo"/>
              </a:rPr>
              <a:t>200dpi</a:t>
            </a:r>
            <a:r>
              <a:rPr lang="ja-JP" altLang="en-US" sz="1600" dirty="0">
                <a:solidFill>
                  <a:srgbClr val="464646"/>
                </a:solidFill>
                <a:latin typeface="BIZ UDPゴシック" panose="020B0400000000000000" pitchFamily="50" charset="-128"/>
                <a:ea typeface="BIZ UDPゴシック" panose="020B0400000000000000" pitchFamily="50" charset="-128"/>
                <a:cs typeface="Meiryo"/>
                <a:sym typeface="Meiryo"/>
              </a:rPr>
              <a:t>以上、かつカラーでの読み取りになっていることを確認してください。</a:t>
            </a:r>
            <a:endParaRPr lang="en-US" altLang="ja-JP" sz="1600" dirty="0">
              <a:solidFill>
                <a:srgbClr val="464646"/>
              </a:solidFill>
              <a:latin typeface="BIZ UDPゴシック" panose="020B0400000000000000" pitchFamily="50" charset="-128"/>
              <a:ea typeface="BIZ UDPゴシック" panose="020B0400000000000000" pitchFamily="50" charset="-128"/>
              <a:cs typeface="Meiryo"/>
              <a:sym typeface="Meiryo"/>
            </a:endParaRPr>
          </a:p>
          <a:p>
            <a:pPr>
              <a:lnSpc>
                <a:spcPct val="130000"/>
              </a:lnSpc>
              <a:buSzPts val="1600"/>
            </a:pPr>
            <a:endParaRPr lang="en-US" altLang="ja-JP" sz="1600" dirty="0">
              <a:solidFill>
                <a:srgbClr val="464646"/>
              </a:solidFill>
              <a:latin typeface="BIZ UDPゴシック" panose="020B0400000000000000" pitchFamily="50" charset="-128"/>
              <a:ea typeface="BIZ UDPゴシック" panose="020B0400000000000000" pitchFamily="50" charset="-128"/>
              <a:cs typeface="Meiryo"/>
              <a:sym typeface="Meiryo"/>
            </a:endParaRPr>
          </a:p>
          <a:p>
            <a:pPr>
              <a:lnSpc>
                <a:spcPct val="130000"/>
              </a:lnSpc>
              <a:buSzPts val="1600"/>
            </a:pPr>
            <a:r>
              <a:rPr lang="en-US" altLang="ja-JP" sz="1600" b="1" dirty="0">
                <a:solidFill>
                  <a:srgbClr val="464646"/>
                </a:solidFill>
                <a:latin typeface="BIZ UDPゴシック" panose="020B0400000000000000" pitchFamily="50" charset="-128"/>
                <a:ea typeface="BIZ UDPゴシック" panose="020B0400000000000000" pitchFamily="50" charset="-128"/>
                <a:cs typeface="Meiryo"/>
                <a:sym typeface="Meiryo"/>
              </a:rPr>
              <a:t>【</a:t>
            </a:r>
            <a:r>
              <a:rPr lang="ja-JP" altLang="en-US" sz="1600" b="1" dirty="0">
                <a:solidFill>
                  <a:srgbClr val="464646"/>
                </a:solidFill>
                <a:latin typeface="BIZ UDPゴシック" panose="020B0400000000000000" pitchFamily="50" charset="-128"/>
                <a:ea typeface="BIZ UDPゴシック" panose="020B0400000000000000" pitchFamily="50" charset="-128"/>
                <a:cs typeface="Meiryo"/>
                <a:sym typeface="Meiryo"/>
              </a:rPr>
              <a:t>スマートフォンで撮影する場合</a:t>
            </a:r>
            <a:r>
              <a:rPr lang="en-US" altLang="ja-JP" sz="1600" b="1" dirty="0">
                <a:solidFill>
                  <a:srgbClr val="464646"/>
                </a:solidFill>
                <a:latin typeface="BIZ UDPゴシック" panose="020B0400000000000000" pitchFamily="50" charset="-128"/>
                <a:ea typeface="BIZ UDPゴシック" panose="020B0400000000000000" pitchFamily="50" charset="-128"/>
                <a:cs typeface="Meiryo"/>
                <a:sym typeface="Meiryo"/>
              </a:rPr>
              <a:t>】</a:t>
            </a:r>
          </a:p>
          <a:p>
            <a:pPr marL="285750" indent="-285750">
              <a:lnSpc>
                <a:spcPct val="130000"/>
              </a:lnSpc>
              <a:buSzPts val="1600"/>
              <a:buFont typeface="Arial" panose="020B0604020202020204" pitchFamily="34" charset="0"/>
              <a:buChar char="•"/>
            </a:pPr>
            <a:r>
              <a:rPr lang="ja-JP" altLang="en-US" sz="1600" dirty="0">
                <a:solidFill>
                  <a:srgbClr val="464646"/>
                </a:solidFill>
                <a:latin typeface="BIZ UDPゴシック" panose="020B0400000000000000" pitchFamily="50" charset="-128"/>
                <a:ea typeface="BIZ UDPゴシック" panose="020B0400000000000000" pitchFamily="50" charset="-128"/>
                <a:cs typeface="Meiryo"/>
                <a:sym typeface="Meiryo"/>
              </a:rPr>
              <a:t>サイズが</a:t>
            </a:r>
            <a:r>
              <a:rPr lang="en-US" altLang="ja-JP" sz="1600" dirty="0">
                <a:solidFill>
                  <a:srgbClr val="464646"/>
                </a:solidFill>
                <a:latin typeface="BIZ UDPゴシック" panose="020B0400000000000000" pitchFamily="50" charset="-128"/>
                <a:ea typeface="BIZ UDPゴシック" panose="020B0400000000000000" pitchFamily="50" charset="-128"/>
                <a:cs typeface="Meiryo"/>
                <a:sym typeface="Meiryo"/>
              </a:rPr>
              <a:t>A4</a:t>
            </a:r>
            <a:r>
              <a:rPr lang="ja-JP" altLang="en-US" sz="1600" dirty="0">
                <a:solidFill>
                  <a:srgbClr val="464646"/>
                </a:solidFill>
                <a:latin typeface="BIZ UDPゴシック" panose="020B0400000000000000" pitchFamily="50" charset="-128"/>
                <a:ea typeface="BIZ UDPゴシック" panose="020B0400000000000000" pitchFamily="50" charset="-128"/>
                <a:cs typeface="Meiryo"/>
                <a:sym typeface="Meiryo"/>
              </a:rPr>
              <a:t>を超えていないか確認してください。（縦だけ超えている、も</a:t>
            </a:r>
            <a:r>
              <a:rPr lang="en-US" altLang="ja-JP" sz="1600" dirty="0">
                <a:solidFill>
                  <a:srgbClr val="464646"/>
                </a:solidFill>
                <a:latin typeface="BIZ UDPゴシック" panose="020B0400000000000000" pitchFamily="50" charset="-128"/>
                <a:ea typeface="BIZ UDPゴシック" panose="020B0400000000000000" pitchFamily="50" charset="-128"/>
                <a:cs typeface="Meiryo"/>
                <a:sym typeface="Meiryo"/>
              </a:rPr>
              <a:t>NG</a:t>
            </a:r>
            <a:r>
              <a:rPr lang="ja-JP" altLang="en-US" sz="1600" dirty="0">
                <a:solidFill>
                  <a:srgbClr val="464646"/>
                </a:solidFill>
                <a:latin typeface="BIZ UDPゴシック" panose="020B0400000000000000" pitchFamily="50" charset="-128"/>
                <a:ea typeface="BIZ UDPゴシック" panose="020B0400000000000000" pitchFamily="50" charset="-128"/>
                <a:cs typeface="Meiryo"/>
                <a:sym typeface="Meiryo"/>
              </a:rPr>
              <a:t>です。）</a:t>
            </a:r>
            <a:br>
              <a:rPr lang="en-US" altLang="ja-JP" sz="1600" dirty="0">
                <a:solidFill>
                  <a:srgbClr val="464646"/>
                </a:solidFill>
                <a:latin typeface="BIZ UDPゴシック" panose="020B0400000000000000" pitchFamily="50" charset="-128"/>
                <a:ea typeface="BIZ UDPゴシック" panose="020B0400000000000000" pitchFamily="50" charset="-128"/>
                <a:cs typeface="Meiryo"/>
                <a:sym typeface="Meiryo"/>
              </a:rPr>
            </a:br>
            <a:r>
              <a:rPr lang="en-US" altLang="ja-JP" sz="1600" dirty="0">
                <a:solidFill>
                  <a:srgbClr val="464646"/>
                </a:solidFill>
                <a:latin typeface="BIZ UDPゴシック" panose="020B0400000000000000" pitchFamily="50" charset="-128"/>
                <a:ea typeface="BIZ UDPゴシック" panose="020B0400000000000000" pitchFamily="50" charset="-128"/>
                <a:cs typeface="Meiryo"/>
                <a:sym typeface="Meiryo"/>
              </a:rPr>
              <a:t> </a:t>
            </a:r>
            <a:r>
              <a:rPr lang="ja-JP" altLang="en-US" sz="1600" dirty="0">
                <a:solidFill>
                  <a:srgbClr val="464646"/>
                </a:solidFill>
                <a:latin typeface="BIZ UDPゴシック" panose="020B0400000000000000" pitchFamily="50" charset="-128"/>
                <a:ea typeface="BIZ UDPゴシック" panose="020B0400000000000000" pitchFamily="50" charset="-128"/>
                <a:cs typeface="Meiryo"/>
                <a:sym typeface="Meiryo"/>
              </a:rPr>
              <a:t>→</a:t>
            </a:r>
            <a:r>
              <a:rPr lang="en-US" altLang="ja-JP" sz="1600" dirty="0">
                <a:solidFill>
                  <a:srgbClr val="464646"/>
                </a:solidFill>
                <a:latin typeface="BIZ UDPゴシック" panose="020B0400000000000000" pitchFamily="50" charset="-128"/>
                <a:ea typeface="BIZ UDPゴシック" panose="020B0400000000000000" pitchFamily="50" charset="-128"/>
                <a:cs typeface="Meiryo"/>
                <a:sym typeface="Meiryo"/>
              </a:rPr>
              <a:t>A4</a:t>
            </a:r>
            <a:r>
              <a:rPr lang="ja-JP" altLang="en-US" sz="1600" dirty="0">
                <a:solidFill>
                  <a:srgbClr val="464646"/>
                </a:solidFill>
                <a:latin typeface="BIZ UDPゴシック" panose="020B0400000000000000" pitchFamily="50" charset="-128"/>
                <a:ea typeface="BIZ UDPゴシック" panose="020B0400000000000000" pitchFamily="50" charset="-128"/>
                <a:cs typeface="Meiryo"/>
                <a:sym typeface="Meiryo"/>
              </a:rPr>
              <a:t>を超えている場合は複合機でスキャンし、パソコンからアップロードしてください。</a:t>
            </a:r>
            <a:endParaRPr lang="en-US" altLang="ja-JP" sz="1600" dirty="0">
              <a:solidFill>
                <a:srgbClr val="464646"/>
              </a:solidFill>
              <a:latin typeface="BIZ UDPゴシック" panose="020B0400000000000000" pitchFamily="50" charset="-128"/>
              <a:ea typeface="BIZ UDPゴシック" panose="020B0400000000000000" pitchFamily="50" charset="-128"/>
              <a:cs typeface="Meiryo"/>
              <a:sym typeface="Meiryo"/>
            </a:endParaRPr>
          </a:p>
          <a:p>
            <a:pPr marL="285750" indent="-285750">
              <a:lnSpc>
                <a:spcPct val="130000"/>
              </a:lnSpc>
              <a:buSzPts val="1600"/>
              <a:buFont typeface="Arial" panose="020B0604020202020204" pitchFamily="34" charset="0"/>
              <a:buChar char="•"/>
            </a:pPr>
            <a:r>
              <a:rPr lang="ja-JP" altLang="en-US" sz="1600" dirty="0">
                <a:solidFill>
                  <a:srgbClr val="464646"/>
                </a:solidFill>
                <a:latin typeface="BIZ UDPゴシック" panose="020B0400000000000000" pitchFamily="50" charset="-128"/>
                <a:ea typeface="BIZ UDPゴシック" panose="020B0400000000000000" pitchFamily="50" charset="-128"/>
                <a:cs typeface="Meiryo"/>
                <a:sym typeface="Meiryo"/>
              </a:rPr>
              <a:t>見切れないように画面いっぱいに収まるように撮影してください。</a:t>
            </a:r>
            <a:endParaRPr lang="en-US" altLang="ja-JP" sz="1600" dirty="0">
              <a:solidFill>
                <a:srgbClr val="464646"/>
              </a:solidFill>
              <a:latin typeface="BIZ UDPゴシック" panose="020B0400000000000000" pitchFamily="50" charset="-128"/>
              <a:ea typeface="BIZ UDPゴシック" panose="020B0400000000000000" pitchFamily="50" charset="-128"/>
              <a:cs typeface="Meiryo"/>
              <a:sym typeface="Meiryo"/>
            </a:endParaRPr>
          </a:p>
          <a:p>
            <a:pPr marL="285750" indent="-285750">
              <a:lnSpc>
                <a:spcPct val="130000"/>
              </a:lnSpc>
              <a:buSzPts val="1600"/>
              <a:buFont typeface="Arial" panose="020B0604020202020204" pitchFamily="34" charset="0"/>
              <a:buChar char="•"/>
            </a:pPr>
            <a:r>
              <a:rPr lang="ja-JP" altLang="en-US" sz="1600" dirty="0">
                <a:solidFill>
                  <a:srgbClr val="464646"/>
                </a:solidFill>
                <a:latin typeface="BIZ UDPゴシック" panose="020B0400000000000000" pitchFamily="50" charset="-128"/>
                <a:ea typeface="BIZ UDPゴシック" panose="020B0400000000000000" pitchFamily="50" charset="-128"/>
                <a:cs typeface="Meiryo"/>
                <a:sym typeface="Meiryo"/>
              </a:rPr>
              <a:t>画面が暗すぎる、手振れしている、光が反射している、などで内容が確認できないものは撮影し直してください。</a:t>
            </a:r>
            <a:endParaRPr lang="en-US" altLang="ja-JP" sz="1600" dirty="0">
              <a:solidFill>
                <a:srgbClr val="464646"/>
              </a:solidFill>
              <a:latin typeface="BIZ UDPゴシック" panose="020B0400000000000000" pitchFamily="50" charset="-128"/>
              <a:ea typeface="BIZ UDPゴシック" panose="020B0400000000000000" pitchFamily="50" charset="-128"/>
              <a:cs typeface="Meiryo"/>
              <a:sym typeface="Meiryo"/>
            </a:endParaRPr>
          </a:p>
        </p:txBody>
      </p:sp>
      <p:sp>
        <p:nvSpPr>
          <p:cNvPr id="9" name="Google Shape;148;p25">
            <a:extLst>
              <a:ext uri="{FF2B5EF4-FFF2-40B4-BE49-F238E27FC236}">
                <a16:creationId xmlns:a16="http://schemas.microsoft.com/office/drawing/2014/main" id="{FE42DCF3-431C-72FE-A2E8-CE2F9372B8B6}"/>
              </a:ext>
            </a:extLst>
          </p:cNvPr>
          <p:cNvSpPr/>
          <p:nvPr/>
        </p:nvSpPr>
        <p:spPr>
          <a:xfrm>
            <a:off x="475809" y="5210442"/>
            <a:ext cx="11236766" cy="951390"/>
          </a:xfrm>
          <a:prstGeom prst="rect">
            <a:avLst/>
          </a:prstGeom>
          <a:solidFill>
            <a:srgbClr val="EDF7FF"/>
          </a:solidFill>
          <a:ln w="28575">
            <a:noFill/>
          </a:ln>
        </p:spPr>
        <p:txBody>
          <a:bodyPr spcFirstLastPara="1" wrap="square" lIns="95972" tIns="47973" rIns="95972" bIns="47973" anchor="ctr" anchorCtr="0">
            <a:noAutofit/>
          </a:bodyPr>
          <a:lstStyle/>
          <a:p>
            <a:pPr marL="285750" indent="-285750">
              <a:lnSpc>
                <a:spcPct val="130000"/>
              </a:lnSpc>
              <a:buSzPts val="1600"/>
              <a:buFont typeface="Arial" panose="020B0604020202020204" pitchFamily="34" charset="0"/>
              <a:buChar char="•"/>
            </a:pPr>
            <a:r>
              <a:rPr lang="ja-JP" altLang="en-US" sz="1600" dirty="0">
                <a:solidFill>
                  <a:srgbClr val="464646"/>
                </a:solidFill>
                <a:latin typeface="BIZ UDPゴシック" panose="020B0400000000000000" pitchFamily="50" charset="-128"/>
                <a:ea typeface="BIZ UDPゴシック" panose="020B0400000000000000" pitchFamily="50" charset="-128"/>
                <a:cs typeface="Meiryo"/>
                <a:sym typeface="Meiryo"/>
              </a:rPr>
              <a:t>「楽楽精算」にアップロードする際の保存形式が「電子取引」になっているか確認してください。</a:t>
            </a:r>
            <a:endParaRPr lang="en-US" altLang="ja-JP" sz="1600" dirty="0">
              <a:solidFill>
                <a:srgbClr val="464646"/>
              </a:solidFill>
              <a:latin typeface="BIZ UDPゴシック" panose="020B0400000000000000" pitchFamily="50" charset="-128"/>
              <a:ea typeface="BIZ UDPゴシック" panose="020B0400000000000000" pitchFamily="50" charset="-128"/>
              <a:cs typeface="Meiryo"/>
              <a:sym typeface="Meiryo"/>
            </a:endParaRPr>
          </a:p>
          <a:p>
            <a:pPr marL="285750" indent="-285750">
              <a:lnSpc>
                <a:spcPct val="130000"/>
              </a:lnSpc>
              <a:buSzPts val="1600"/>
              <a:buFont typeface="Arial" panose="020B0604020202020204" pitchFamily="34" charset="0"/>
              <a:buChar char="•"/>
            </a:pPr>
            <a:r>
              <a:rPr lang="ja-JP" altLang="en-US" sz="1600" dirty="0">
                <a:solidFill>
                  <a:srgbClr val="464646"/>
                </a:solidFill>
                <a:latin typeface="BIZ UDPゴシック" panose="020B0400000000000000" pitchFamily="50" charset="-128"/>
                <a:ea typeface="BIZ UDPゴシック" panose="020B0400000000000000" pitchFamily="50" charset="-128"/>
                <a:cs typeface="Meiryo"/>
                <a:sym typeface="Meiryo"/>
              </a:rPr>
              <a:t>印刷して伝票に添付していませんか？紙には印刷せず、「楽楽精算」にアップロードし、伝票に添付して申請してください。</a:t>
            </a:r>
          </a:p>
        </p:txBody>
      </p:sp>
      <p:sp>
        <p:nvSpPr>
          <p:cNvPr id="10" name="Google Shape;154;p25">
            <a:extLst>
              <a:ext uri="{FF2B5EF4-FFF2-40B4-BE49-F238E27FC236}">
                <a16:creationId xmlns:a16="http://schemas.microsoft.com/office/drawing/2014/main" id="{E6F2C663-C4A5-9C8B-53F3-45B5A82BCAFB}"/>
              </a:ext>
            </a:extLst>
          </p:cNvPr>
          <p:cNvSpPr txBox="1"/>
          <p:nvPr/>
        </p:nvSpPr>
        <p:spPr>
          <a:xfrm>
            <a:off x="490998" y="1396297"/>
            <a:ext cx="4487316" cy="404660"/>
          </a:xfrm>
          <a:prstGeom prst="rect">
            <a:avLst/>
          </a:prstGeom>
          <a:noFill/>
          <a:ln>
            <a:noFill/>
          </a:ln>
        </p:spPr>
        <p:txBody>
          <a:bodyPr spcFirstLastPara="1" wrap="square" lIns="95972" tIns="47973" rIns="95972" bIns="47973" anchor="t" anchorCtr="0">
            <a:spAutoFit/>
          </a:bodyPr>
          <a:lstStyle/>
          <a:p>
            <a:pPr>
              <a:buSzPts val="2000"/>
            </a:pPr>
            <a:r>
              <a:rPr lang="ja-JP" altLang="en-US" sz="2000" b="1" dirty="0">
                <a:solidFill>
                  <a:schemeClr val="accent1"/>
                </a:solidFill>
                <a:latin typeface="BIZ UDPゴシック" panose="020B0400000000000000" pitchFamily="50" charset="-128"/>
                <a:ea typeface="BIZ UDPゴシック" panose="020B0400000000000000" pitchFamily="50" charset="-128"/>
                <a:cs typeface="Meiryo"/>
                <a:sym typeface="Meiryo"/>
              </a:rPr>
              <a:t>紙の領収書／請求書</a:t>
            </a:r>
            <a:endParaRPr sz="2000" dirty="0">
              <a:solidFill>
                <a:schemeClr val="accent1"/>
              </a:solidFill>
              <a:latin typeface="BIZ UDPゴシック" panose="020B0400000000000000" pitchFamily="50" charset="-128"/>
              <a:ea typeface="BIZ UDPゴシック" panose="020B0400000000000000" pitchFamily="50" charset="-128"/>
            </a:endParaRPr>
          </a:p>
        </p:txBody>
      </p:sp>
      <p:sp>
        <p:nvSpPr>
          <p:cNvPr id="11" name="Google Shape;154;p25">
            <a:extLst>
              <a:ext uri="{FF2B5EF4-FFF2-40B4-BE49-F238E27FC236}">
                <a16:creationId xmlns:a16="http://schemas.microsoft.com/office/drawing/2014/main" id="{F6900597-9609-8CFF-5667-ABF2C52422C5}"/>
              </a:ext>
            </a:extLst>
          </p:cNvPr>
          <p:cNvSpPr txBox="1"/>
          <p:nvPr/>
        </p:nvSpPr>
        <p:spPr>
          <a:xfrm>
            <a:off x="475808" y="4779855"/>
            <a:ext cx="3303347" cy="404660"/>
          </a:xfrm>
          <a:prstGeom prst="rect">
            <a:avLst/>
          </a:prstGeom>
          <a:noFill/>
          <a:ln>
            <a:noFill/>
          </a:ln>
        </p:spPr>
        <p:txBody>
          <a:bodyPr spcFirstLastPara="1" wrap="square" lIns="95972" tIns="47973" rIns="95972" bIns="47973" anchor="t" anchorCtr="0">
            <a:spAutoFit/>
          </a:bodyPr>
          <a:lstStyle/>
          <a:p>
            <a:pPr>
              <a:buSzPts val="2000"/>
            </a:pPr>
            <a:r>
              <a:rPr lang="ja-JP" altLang="en-US" sz="2000" b="1" dirty="0">
                <a:solidFill>
                  <a:schemeClr val="accent1"/>
                </a:solidFill>
                <a:latin typeface="BIZ UDPゴシック" panose="020B0400000000000000" pitchFamily="50" charset="-128"/>
                <a:ea typeface="BIZ UDPゴシック" panose="020B0400000000000000" pitchFamily="50" charset="-128"/>
              </a:rPr>
              <a:t>電子取引データ</a:t>
            </a:r>
            <a:endParaRPr sz="2000" b="1" dirty="0">
              <a:solidFill>
                <a:schemeClr val="accent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8803424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DB0941E1-92E1-AA82-AB69-35067FF3F5E6}"/>
              </a:ext>
            </a:extLst>
          </p:cNvPr>
          <p:cNvSpPr>
            <a:spLocks noGrp="1"/>
          </p:cNvSpPr>
          <p:nvPr>
            <p:ph type="sldNum" sz="quarter" idx="12"/>
          </p:nvPr>
        </p:nvSpPr>
        <p:spPr/>
        <p:txBody>
          <a:bodyPr/>
          <a:lstStyle/>
          <a:p>
            <a:fld id="{D8A28372-6A5A-4399-8FC5-CCF396CD4981}" type="slidenum">
              <a:rPr lang="en-GB" smtClean="0"/>
              <a:pPr/>
              <a:t>16</a:t>
            </a:fld>
            <a:endParaRPr lang="en-GB"/>
          </a:p>
        </p:txBody>
      </p:sp>
      <p:sp>
        <p:nvSpPr>
          <p:cNvPr id="2" name="タイトル 1">
            <a:extLst>
              <a:ext uri="{FF2B5EF4-FFF2-40B4-BE49-F238E27FC236}">
                <a16:creationId xmlns:a16="http://schemas.microsoft.com/office/drawing/2014/main" id="{9FC99C03-FEDE-F597-8F35-B6F7AA55D09D}"/>
              </a:ext>
            </a:extLst>
          </p:cNvPr>
          <p:cNvSpPr>
            <a:spLocks noGrp="1"/>
          </p:cNvSpPr>
          <p:nvPr>
            <p:ph type="title"/>
          </p:nvPr>
        </p:nvSpPr>
        <p:spPr>
          <a:xfrm>
            <a:off x="479425" y="3015916"/>
            <a:ext cx="6268616" cy="1613234"/>
          </a:xfrm>
        </p:spPr>
        <p:txBody>
          <a:bodyPr/>
          <a:lstStyle/>
          <a:p>
            <a:pPr>
              <a:lnSpc>
                <a:spcPct val="120000"/>
              </a:lnSpc>
            </a:pPr>
            <a:r>
              <a:rPr kumimoji="1" lang="ja-JP" altLang="en-US" sz="3200" dirty="0"/>
              <a:t>６</a:t>
            </a:r>
            <a:r>
              <a:rPr kumimoji="1" lang="en-US" altLang="ja-JP" sz="3200" dirty="0"/>
              <a:t>.</a:t>
            </a:r>
            <a:r>
              <a:rPr kumimoji="1" lang="ja-JP" altLang="en-US" sz="3200" dirty="0"/>
              <a:t>よくある質問</a:t>
            </a:r>
            <a:br>
              <a:rPr kumimoji="1" lang="ja-JP" altLang="en-US" sz="3200" dirty="0"/>
            </a:br>
            <a:endParaRPr kumimoji="1" lang="ja-JP" altLang="en-US" sz="3200" dirty="0"/>
          </a:p>
        </p:txBody>
      </p:sp>
    </p:spTree>
    <p:extLst>
      <p:ext uri="{BB962C8B-B14F-4D97-AF65-F5344CB8AC3E}">
        <p14:creationId xmlns:p14="http://schemas.microsoft.com/office/powerpoint/2010/main" val="3522191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2" name="タイトル 1">
            <a:extLst>
              <a:ext uri="{FF2B5EF4-FFF2-40B4-BE49-F238E27FC236}">
                <a16:creationId xmlns:a16="http://schemas.microsoft.com/office/drawing/2014/main" id="{0B2A290E-4FDD-FB3F-8220-50F89668129C}"/>
              </a:ext>
            </a:extLst>
          </p:cNvPr>
          <p:cNvSpPr>
            <a:spLocks noGrp="1"/>
          </p:cNvSpPr>
          <p:nvPr>
            <p:ph type="title"/>
          </p:nvPr>
        </p:nvSpPr>
        <p:spPr>
          <a:xfrm>
            <a:off x="479425" y="368965"/>
            <a:ext cx="9953548" cy="793750"/>
          </a:xfrm>
        </p:spPr>
        <p:txBody>
          <a:bodyPr/>
          <a:lstStyle/>
          <a:p>
            <a:pPr>
              <a:lnSpc>
                <a:spcPct val="120000"/>
              </a:lnSpc>
            </a:pPr>
            <a:r>
              <a:rPr lang="en-US" altLang="ja-JP" dirty="0"/>
              <a:t>Q</a:t>
            </a:r>
            <a:r>
              <a:rPr lang="ja-JP" altLang="en-US" dirty="0"/>
              <a:t>＆</a:t>
            </a:r>
            <a:r>
              <a:rPr lang="en-US" altLang="ja-JP" dirty="0"/>
              <a:t>A</a:t>
            </a:r>
            <a:r>
              <a:rPr lang="ja-JP" altLang="en-US" dirty="0"/>
              <a:t>①：領収書の宛名はどうしたらよい？</a:t>
            </a:r>
            <a:br>
              <a:rPr lang="ja-JP" altLang="en-US" dirty="0"/>
            </a:br>
            <a:endParaRPr lang="ja-JP" altLang="en-US" dirty="0"/>
          </a:p>
        </p:txBody>
      </p:sp>
      <p:sp>
        <p:nvSpPr>
          <p:cNvPr id="10" name="スライド番号プレースホルダー 2">
            <a:extLst>
              <a:ext uri="{FF2B5EF4-FFF2-40B4-BE49-F238E27FC236}">
                <a16:creationId xmlns:a16="http://schemas.microsoft.com/office/drawing/2014/main" id="{21DCB462-35B9-A31D-EE8C-4903B0F58958}"/>
              </a:ext>
            </a:extLst>
          </p:cNvPr>
          <p:cNvSpPr>
            <a:spLocks noGrp="1"/>
          </p:cNvSpPr>
          <p:nvPr>
            <p:ph type="sldNum" sz="quarter" idx="12"/>
          </p:nvPr>
        </p:nvSpPr>
        <p:spPr/>
        <p:txBody>
          <a:bodyPr/>
          <a:lstStyle/>
          <a:p>
            <a:fld id="{D8A28372-6A5A-4399-8FC5-CCF396CD4981}" type="slidenum">
              <a:rPr lang="en-GB" smtClean="0"/>
              <a:t>17</a:t>
            </a:fld>
            <a:endParaRPr lang="en-GB" dirty="0"/>
          </a:p>
        </p:txBody>
      </p:sp>
      <p:sp>
        <p:nvSpPr>
          <p:cNvPr id="13" name="Google Shape;436;p59">
            <a:extLst>
              <a:ext uri="{FF2B5EF4-FFF2-40B4-BE49-F238E27FC236}">
                <a16:creationId xmlns:a16="http://schemas.microsoft.com/office/drawing/2014/main" id="{2364C801-F87D-4F4B-80FB-E507FB2B409C}"/>
              </a:ext>
            </a:extLst>
          </p:cNvPr>
          <p:cNvSpPr txBox="1"/>
          <p:nvPr/>
        </p:nvSpPr>
        <p:spPr>
          <a:xfrm>
            <a:off x="8438174" y="5054883"/>
            <a:ext cx="900000" cy="261267"/>
          </a:xfrm>
          <a:prstGeom prst="rect">
            <a:avLst/>
          </a:prstGeom>
          <a:noFill/>
          <a:ln>
            <a:noFill/>
          </a:ln>
        </p:spPr>
        <p:txBody>
          <a:bodyPr spcFirstLastPara="1" wrap="square" lIns="65325" tIns="32650" rIns="65325" bIns="32650" anchor="t" anchorCtr="0">
            <a:noAutofit/>
          </a:bodyPr>
          <a:lstStyle/>
          <a:p>
            <a:pPr marL="0" marR="0" lvl="0" indent="0" algn="l" rtl="0">
              <a:lnSpc>
                <a:spcPct val="135000"/>
              </a:lnSpc>
              <a:spcBef>
                <a:spcPts val="0"/>
              </a:spcBef>
              <a:spcAft>
                <a:spcPts val="0"/>
              </a:spcAft>
              <a:buNone/>
            </a:pPr>
            <a:endParaRPr lang="ja-JP" altLang="en-US" sz="1100" dirty="0">
              <a:latin typeface="BIZ UDPゴシック" panose="020B0400000000000000" pitchFamily="50" charset="-128"/>
              <a:ea typeface="BIZ UDPゴシック" panose="020B0400000000000000" pitchFamily="50" charset="-128"/>
              <a:cs typeface="Meiryo"/>
              <a:sym typeface="Meiryo"/>
            </a:endParaRPr>
          </a:p>
        </p:txBody>
      </p:sp>
      <p:sp>
        <p:nvSpPr>
          <p:cNvPr id="4" name="正方形/長方形 3">
            <a:extLst>
              <a:ext uri="{FF2B5EF4-FFF2-40B4-BE49-F238E27FC236}">
                <a16:creationId xmlns:a16="http://schemas.microsoft.com/office/drawing/2014/main" id="{00DFF145-2C84-E069-5CDC-BC15BB5E032E}"/>
              </a:ext>
            </a:extLst>
          </p:cNvPr>
          <p:cNvSpPr/>
          <p:nvPr/>
        </p:nvSpPr>
        <p:spPr>
          <a:xfrm>
            <a:off x="479425" y="3278459"/>
            <a:ext cx="11233150" cy="3103291"/>
          </a:xfrm>
          <a:prstGeom prst="rect">
            <a:avLst/>
          </a:prstGeom>
          <a:solidFill>
            <a:srgbClr val="EDF7FF"/>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90000" rIns="90000" bIns="90000" rtlCol="0" anchor="ctr"/>
          <a:lstStyle/>
          <a:p>
            <a:pPr marL="0" marR="0" lvl="0" indent="0" rtl="0">
              <a:lnSpc>
                <a:spcPct val="120000"/>
              </a:lnSpc>
              <a:spcBef>
                <a:spcPts val="0"/>
              </a:spcBef>
              <a:spcAft>
                <a:spcPts val="0"/>
              </a:spcAft>
              <a:buClr>
                <a:srgbClr val="000000"/>
              </a:buClr>
              <a:buSzPts val="1400"/>
              <a:buFont typeface="Arial"/>
              <a:buNone/>
            </a:pPr>
            <a:r>
              <a:rPr lang="ja-JP" altLang="en-US" sz="2000" b="1" i="0" u="none" strike="noStrike" cap="none" dirty="0">
                <a:solidFill>
                  <a:schemeClr val="tx2"/>
                </a:solidFill>
                <a:latin typeface="BIZ UDPゴシック" panose="020B0400000000000000" pitchFamily="50" charset="-128"/>
                <a:ea typeface="BIZ UDPゴシック" panose="020B0400000000000000" pitchFamily="50" charset="-128"/>
                <a:cs typeface="Arial"/>
                <a:sym typeface="Arial"/>
              </a:rPr>
              <a:t>回答</a:t>
            </a:r>
            <a:endParaRPr lang="en-US" altLang="ja-JP" sz="2000" b="1" i="0" u="none" strike="noStrike" cap="none" dirty="0">
              <a:solidFill>
                <a:schemeClr val="tx2"/>
              </a:solidFill>
              <a:latin typeface="BIZ UDPゴシック" panose="020B0400000000000000" pitchFamily="50" charset="-128"/>
              <a:ea typeface="BIZ UDPゴシック" panose="020B0400000000000000" pitchFamily="50" charset="-128"/>
              <a:cs typeface="Arial"/>
              <a:sym typeface="Arial"/>
            </a:endParaRPr>
          </a:p>
          <a:p>
            <a:pPr marL="0" marR="0" lvl="0" indent="0" rtl="0">
              <a:lnSpc>
                <a:spcPct val="120000"/>
              </a:lnSpc>
              <a:spcBef>
                <a:spcPts val="0"/>
              </a:spcBef>
              <a:spcAft>
                <a:spcPts val="0"/>
              </a:spcAft>
              <a:buClr>
                <a:srgbClr val="000000"/>
              </a:buClr>
              <a:buSzPts val="1400"/>
              <a:buFont typeface="Arial"/>
              <a:buNone/>
            </a:pPr>
            <a:r>
              <a:rPr lang="ja-JP" altLang="en-US" dirty="0">
                <a:solidFill>
                  <a:srgbClr val="464646"/>
                </a:solidFill>
                <a:latin typeface="BIZ UDPゴシック" panose="020B0400000000000000" pitchFamily="50" charset="-128"/>
                <a:ea typeface="BIZ UDPゴシック" panose="020B0400000000000000" pitchFamily="50" charset="-128"/>
                <a:cs typeface="Arial"/>
                <a:sym typeface="Arial"/>
              </a:rPr>
              <a:t>紙・電子問わず、指定できる場合は「株式会社アイビーアイ」宛で取得してください。</a:t>
            </a:r>
            <a:endParaRPr lang="en-US" altLang="ja-JP" dirty="0">
              <a:solidFill>
                <a:srgbClr val="464646"/>
              </a:solidFill>
              <a:latin typeface="BIZ UDPゴシック" panose="020B0400000000000000" pitchFamily="50" charset="-128"/>
              <a:ea typeface="BIZ UDPゴシック" panose="020B0400000000000000" pitchFamily="50" charset="-128"/>
              <a:cs typeface="Arial"/>
              <a:sym typeface="Arial"/>
            </a:endParaRPr>
          </a:p>
          <a:p>
            <a:pPr marL="0" marR="0" lvl="0" indent="0" rtl="0">
              <a:lnSpc>
                <a:spcPct val="120000"/>
              </a:lnSpc>
              <a:spcBef>
                <a:spcPts val="0"/>
              </a:spcBef>
              <a:spcAft>
                <a:spcPts val="0"/>
              </a:spcAft>
              <a:buClr>
                <a:srgbClr val="000000"/>
              </a:buClr>
              <a:buSzPts val="1400"/>
              <a:buFont typeface="Arial"/>
              <a:buNone/>
            </a:pPr>
            <a:r>
              <a:rPr lang="ja-JP" altLang="en-US" b="0" i="0" u="none" strike="noStrike" cap="none" dirty="0">
                <a:solidFill>
                  <a:srgbClr val="464646"/>
                </a:solidFill>
                <a:latin typeface="BIZ UDPゴシック" panose="020B0400000000000000" pitchFamily="50" charset="-128"/>
                <a:ea typeface="BIZ UDPゴシック" panose="020B0400000000000000" pitchFamily="50" charset="-128"/>
                <a:cs typeface="Arial"/>
                <a:sym typeface="Arial"/>
              </a:rPr>
              <a:t>（空欄／上様／個人名宛は原則</a:t>
            </a:r>
            <a:r>
              <a:rPr lang="en-US" altLang="ja-JP" b="0" i="0" u="none" strike="noStrike" cap="none" dirty="0">
                <a:solidFill>
                  <a:srgbClr val="464646"/>
                </a:solidFill>
                <a:latin typeface="BIZ UDPゴシック" panose="020B0400000000000000" pitchFamily="50" charset="-128"/>
                <a:ea typeface="BIZ UDPゴシック" panose="020B0400000000000000" pitchFamily="50" charset="-128"/>
                <a:cs typeface="Arial"/>
                <a:sym typeface="Arial"/>
              </a:rPr>
              <a:t>NG</a:t>
            </a:r>
            <a:r>
              <a:rPr lang="ja-JP" altLang="en-US" b="0" i="0" u="none" strike="noStrike" cap="none" dirty="0">
                <a:solidFill>
                  <a:srgbClr val="464646"/>
                </a:solidFill>
                <a:latin typeface="BIZ UDPゴシック" panose="020B0400000000000000" pitchFamily="50" charset="-128"/>
                <a:ea typeface="BIZ UDPゴシック" panose="020B0400000000000000" pitchFamily="50" charset="-128"/>
                <a:cs typeface="Arial"/>
                <a:sym typeface="Arial"/>
              </a:rPr>
              <a:t>です。）</a:t>
            </a:r>
          </a:p>
        </p:txBody>
      </p:sp>
      <p:sp>
        <p:nvSpPr>
          <p:cNvPr id="9" name="正方形/長方形 8">
            <a:extLst>
              <a:ext uri="{FF2B5EF4-FFF2-40B4-BE49-F238E27FC236}">
                <a16:creationId xmlns:a16="http://schemas.microsoft.com/office/drawing/2014/main" id="{90CF4FFB-C094-E80D-0B3B-9D1695C9807D}"/>
              </a:ext>
            </a:extLst>
          </p:cNvPr>
          <p:cNvSpPr/>
          <p:nvPr/>
        </p:nvSpPr>
        <p:spPr>
          <a:xfrm>
            <a:off x="479425" y="1376363"/>
            <a:ext cx="11233150" cy="1689565"/>
          </a:xfrm>
          <a:prstGeom prst="rect">
            <a:avLst/>
          </a:prstGeom>
          <a:solidFill>
            <a:srgbClr val="F6F6F6"/>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90000" rIns="90000" bIns="90000" rtlCol="0" anchor="ctr"/>
          <a:lstStyle/>
          <a:p>
            <a:pPr marL="0" marR="0" lvl="0" indent="0" rtl="0">
              <a:lnSpc>
                <a:spcPct val="120000"/>
              </a:lnSpc>
              <a:spcBef>
                <a:spcPts val="0"/>
              </a:spcBef>
              <a:spcAft>
                <a:spcPts val="0"/>
              </a:spcAft>
              <a:buClr>
                <a:srgbClr val="000000"/>
              </a:buClr>
              <a:buSzPts val="1400"/>
              <a:buFont typeface="Arial"/>
              <a:buNone/>
            </a:pPr>
            <a:r>
              <a:rPr lang="ja-JP" altLang="en-US" sz="2000" b="1" i="0" u="none" strike="noStrike" cap="none" dirty="0">
                <a:solidFill>
                  <a:srgbClr val="464646"/>
                </a:solidFill>
                <a:latin typeface="BIZ UDPゴシック" panose="020B0400000000000000" pitchFamily="50" charset="-128"/>
                <a:ea typeface="BIZ UDPゴシック" panose="020B0400000000000000" pitchFamily="50" charset="-128"/>
                <a:cs typeface="Arial"/>
                <a:sym typeface="Arial"/>
              </a:rPr>
              <a:t>質問</a:t>
            </a:r>
            <a:endParaRPr lang="en-US" altLang="ja-JP" sz="2000" b="1" i="0" u="none" strike="noStrike" cap="none" dirty="0">
              <a:solidFill>
                <a:srgbClr val="464646"/>
              </a:solidFill>
              <a:latin typeface="BIZ UDPゴシック" panose="020B0400000000000000" pitchFamily="50" charset="-128"/>
              <a:ea typeface="BIZ UDPゴシック" panose="020B0400000000000000" pitchFamily="50" charset="-128"/>
              <a:cs typeface="Arial"/>
              <a:sym typeface="Arial"/>
            </a:endParaRPr>
          </a:p>
          <a:p>
            <a:pPr marL="0" marR="0" lvl="0" indent="0" rtl="0">
              <a:lnSpc>
                <a:spcPct val="120000"/>
              </a:lnSpc>
              <a:spcBef>
                <a:spcPts val="0"/>
              </a:spcBef>
              <a:spcAft>
                <a:spcPts val="0"/>
              </a:spcAft>
              <a:buClr>
                <a:srgbClr val="000000"/>
              </a:buClr>
              <a:buSzPts val="1400"/>
              <a:buFont typeface="Arial"/>
              <a:buNone/>
            </a:pPr>
            <a:r>
              <a:rPr lang="ja-JP" altLang="en-US" dirty="0">
                <a:solidFill>
                  <a:srgbClr val="464646"/>
                </a:solidFill>
                <a:latin typeface="BIZ UDPゴシック" panose="020B0400000000000000" pitchFamily="50" charset="-128"/>
                <a:ea typeface="BIZ UDPゴシック" panose="020B0400000000000000" pitchFamily="50" charset="-128"/>
                <a:cs typeface="Arial"/>
                <a:sym typeface="Arial"/>
              </a:rPr>
              <a:t>領収書の宛名を記載してもらう場合の決まりはありますか？</a:t>
            </a:r>
            <a:endParaRPr lang="ja-JP" altLang="en-US" b="0" i="0" u="none" strike="noStrike" cap="none" dirty="0">
              <a:solidFill>
                <a:srgbClr val="464646"/>
              </a:solidFill>
              <a:latin typeface="BIZ UDPゴシック" panose="020B0400000000000000" pitchFamily="50" charset="-128"/>
              <a:ea typeface="BIZ UDPゴシック" panose="020B0400000000000000" pitchFamily="50" charset="-128"/>
              <a:cs typeface="Arial"/>
              <a:sym typeface="Arial"/>
            </a:endParaRPr>
          </a:p>
        </p:txBody>
      </p:sp>
    </p:spTree>
    <p:extLst>
      <p:ext uri="{BB962C8B-B14F-4D97-AF65-F5344CB8AC3E}">
        <p14:creationId xmlns:p14="http://schemas.microsoft.com/office/powerpoint/2010/main" val="41933151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2" name="タイトル 1">
            <a:extLst>
              <a:ext uri="{FF2B5EF4-FFF2-40B4-BE49-F238E27FC236}">
                <a16:creationId xmlns:a16="http://schemas.microsoft.com/office/drawing/2014/main" id="{0B2A290E-4FDD-FB3F-8220-50F89668129C}"/>
              </a:ext>
            </a:extLst>
          </p:cNvPr>
          <p:cNvSpPr>
            <a:spLocks noGrp="1"/>
          </p:cNvSpPr>
          <p:nvPr>
            <p:ph type="title"/>
          </p:nvPr>
        </p:nvSpPr>
        <p:spPr>
          <a:xfrm>
            <a:off x="479425" y="368965"/>
            <a:ext cx="9953548" cy="793750"/>
          </a:xfrm>
        </p:spPr>
        <p:txBody>
          <a:bodyPr/>
          <a:lstStyle/>
          <a:p>
            <a:pPr>
              <a:lnSpc>
                <a:spcPct val="120000"/>
              </a:lnSpc>
            </a:pPr>
            <a:r>
              <a:rPr lang="en-US" altLang="ja-JP" dirty="0"/>
              <a:t>Q</a:t>
            </a:r>
            <a:r>
              <a:rPr lang="ja-JP" altLang="en-US" dirty="0"/>
              <a:t>＆</a:t>
            </a:r>
            <a:r>
              <a:rPr lang="en-US" altLang="ja-JP" dirty="0"/>
              <a:t>A</a:t>
            </a:r>
            <a:r>
              <a:rPr lang="ja-JP" altLang="en-US" dirty="0"/>
              <a:t>②：スマートフォンで領収書の写真を撮る時、見切れているとだめですか？</a:t>
            </a:r>
          </a:p>
        </p:txBody>
      </p:sp>
      <p:sp>
        <p:nvSpPr>
          <p:cNvPr id="10" name="スライド番号プレースホルダー 2">
            <a:extLst>
              <a:ext uri="{FF2B5EF4-FFF2-40B4-BE49-F238E27FC236}">
                <a16:creationId xmlns:a16="http://schemas.microsoft.com/office/drawing/2014/main" id="{21DCB462-35B9-A31D-EE8C-4903B0F58958}"/>
              </a:ext>
            </a:extLst>
          </p:cNvPr>
          <p:cNvSpPr>
            <a:spLocks noGrp="1"/>
          </p:cNvSpPr>
          <p:nvPr>
            <p:ph type="sldNum" sz="quarter" idx="12"/>
          </p:nvPr>
        </p:nvSpPr>
        <p:spPr/>
        <p:txBody>
          <a:bodyPr/>
          <a:lstStyle/>
          <a:p>
            <a:fld id="{D8A28372-6A5A-4399-8FC5-CCF396CD4981}" type="slidenum">
              <a:rPr lang="en-GB" smtClean="0"/>
              <a:t>18</a:t>
            </a:fld>
            <a:endParaRPr lang="en-GB" dirty="0"/>
          </a:p>
        </p:txBody>
      </p:sp>
      <p:sp>
        <p:nvSpPr>
          <p:cNvPr id="13" name="Google Shape;436;p59">
            <a:extLst>
              <a:ext uri="{FF2B5EF4-FFF2-40B4-BE49-F238E27FC236}">
                <a16:creationId xmlns:a16="http://schemas.microsoft.com/office/drawing/2014/main" id="{2364C801-F87D-4F4B-80FB-E507FB2B409C}"/>
              </a:ext>
            </a:extLst>
          </p:cNvPr>
          <p:cNvSpPr txBox="1"/>
          <p:nvPr/>
        </p:nvSpPr>
        <p:spPr>
          <a:xfrm>
            <a:off x="8438174" y="5054883"/>
            <a:ext cx="900000" cy="261267"/>
          </a:xfrm>
          <a:prstGeom prst="rect">
            <a:avLst/>
          </a:prstGeom>
          <a:noFill/>
          <a:ln>
            <a:noFill/>
          </a:ln>
        </p:spPr>
        <p:txBody>
          <a:bodyPr spcFirstLastPara="1" wrap="square" lIns="65325" tIns="32650" rIns="65325" bIns="32650" anchor="t" anchorCtr="0">
            <a:noAutofit/>
          </a:bodyPr>
          <a:lstStyle/>
          <a:p>
            <a:pPr marL="0" marR="0" lvl="0" indent="0" algn="l" rtl="0">
              <a:lnSpc>
                <a:spcPct val="135000"/>
              </a:lnSpc>
              <a:spcBef>
                <a:spcPts val="0"/>
              </a:spcBef>
              <a:spcAft>
                <a:spcPts val="0"/>
              </a:spcAft>
              <a:buNone/>
            </a:pPr>
            <a:endParaRPr lang="ja-JP" altLang="en-US" sz="1100" dirty="0">
              <a:latin typeface="BIZ UDPゴシック" panose="020B0400000000000000" pitchFamily="50" charset="-128"/>
              <a:ea typeface="BIZ UDPゴシック" panose="020B0400000000000000" pitchFamily="50" charset="-128"/>
              <a:cs typeface="Meiryo"/>
              <a:sym typeface="Meiryo"/>
            </a:endParaRPr>
          </a:p>
        </p:txBody>
      </p:sp>
      <p:sp>
        <p:nvSpPr>
          <p:cNvPr id="4" name="正方形/長方形 3">
            <a:extLst>
              <a:ext uri="{FF2B5EF4-FFF2-40B4-BE49-F238E27FC236}">
                <a16:creationId xmlns:a16="http://schemas.microsoft.com/office/drawing/2014/main" id="{00DFF145-2C84-E069-5CDC-BC15BB5E032E}"/>
              </a:ext>
            </a:extLst>
          </p:cNvPr>
          <p:cNvSpPr/>
          <p:nvPr/>
        </p:nvSpPr>
        <p:spPr>
          <a:xfrm>
            <a:off x="479425" y="3278459"/>
            <a:ext cx="11233150" cy="3103291"/>
          </a:xfrm>
          <a:prstGeom prst="rect">
            <a:avLst/>
          </a:prstGeom>
          <a:solidFill>
            <a:srgbClr val="EDF7FF"/>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90000" rIns="90000" bIns="90000" rtlCol="0" anchor="ctr"/>
          <a:lstStyle/>
          <a:p>
            <a:pPr marL="0" marR="0" lvl="0" indent="0" rtl="0">
              <a:lnSpc>
                <a:spcPct val="120000"/>
              </a:lnSpc>
              <a:spcBef>
                <a:spcPts val="0"/>
              </a:spcBef>
              <a:spcAft>
                <a:spcPts val="0"/>
              </a:spcAft>
              <a:buClr>
                <a:srgbClr val="000000"/>
              </a:buClr>
              <a:buSzPts val="1400"/>
              <a:buFont typeface="Arial"/>
              <a:buNone/>
            </a:pPr>
            <a:r>
              <a:rPr lang="ja-JP" altLang="en-US" sz="2000" b="1" i="0" u="none" strike="noStrike" cap="none" dirty="0">
                <a:solidFill>
                  <a:schemeClr val="tx2"/>
                </a:solidFill>
                <a:latin typeface="BIZ UDPゴシック" panose="020B0400000000000000" pitchFamily="50" charset="-128"/>
                <a:ea typeface="BIZ UDPゴシック" panose="020B0400000000000000" pitchFamily="50" charset="-128"/>
                <a:cs typeface="Arial"/>
                <a:sym typeface="Arial"/>
              </a:rPr>
              <a:t>回答</a:t>
            </a:r>
            <a:endParaRPr lang="en-US" altLang="ja-JP" sz="2000" b="1" i="0" u="none" strike="noStrike" cap="none" dirty="0">
              <a:solidFill>
                <a:schemeClr val="tx2"/>
              </a:solidFill>
              <a:latin typeface="BIZ UDPゴシック" panose="020B0400000000000000" pitchFamily="50" charset="-128"/>
              <a:ea typeface="BIZ UDPゴシック" panose="020B0400000000000000" pitchFamily="50" charset="-128"/>
              <a:cs typeface="Arial"/>
              <a:sym typeface="Arial"/>
            </a:endParaRPr>
          </a:p>
          <a:p>
            <a:pPr marL="0" marR="0" lvl="0" indent="0" rtl="0">
              <a:lnSpc>
                <a:spcPct val="120000"/>
              </a:lnSpc>
              <a:spcBef>
                <a:spcPts val="0"/>
              </a:spcBef>
              <a:spcAft>
                <a:spcPts val="0"/>
              </a:spcAft>
              <a:buClr>
                <a:srgbClr val="000000"/>
              </a:buClr>
              <a:buSzPts val="1400"/>
              <a:buFont typeface="Arial"/>
              <a:buNone/>
            </a:pPr>
            <a:r>
              <a:rPr lang="ja-JP" altLang="en-US" b="0" i="0" u="none" strike="noStrike" cap="none" dirty="0">
                <a:solidFill>
                  <a:srgbClr val="464646"/>
                </a:solidFill>
                <a:latin typeface="BIZ UDPゴシック" panose="020B0400000000000000" pitchFamily="50" charset="-128"/>
                <a:ea typeface="BIZ UDPゴシック" panose="020B0400000000000000" pitchFamily="50" charset="-128"/>
                <a:cs typeface="Arial"/>
                <a:sym typeface="Arial"/>
              </a:rPr>
              <a:t>宛名・金額・日付などが明瞭であっても、領収書の一部が見切れている場合は、原本保存が必要となる</a:t>
            </a:r>
            <a:endParaRPr lang="en-US" altLang="ja-JP" b="0" i="0" u="none" strike="noStrike" cap="none" dirty="0">
              <a:solidFill>
                <a:srgbClr val="464646"/>
              </a:solidFill>
              <a:latin typeface="BIZ UDPゴシック" panose="020B0400000000000000" pitchFamily="50" charset="-128"/>
              <a:ea typeface="BIZ UDPゴシック" panose="020B0400000000000000" pitchFamily="50" charset="-128"/>
              <a:cs typeface="Arial"/>
              <a:sym typeface="Arial"/>
            </a:endParaRPr>
          </a:p>
          <a:p>
            <a:pPr marL="0" marR="0" lvl="0" indent="0" rtl="0">
              <a:lnSpc>
                <a:spcPct val="120000"/>
              </a:lnSpc>
              <a:spcBef>
                <a:spcPts val="0"/>
              </a:spcBef>
              <a:spcAft>
                <a:spcPts val="0"/>
              </a:spcAft>
              <a:buClr>
                <a:srgbClr val="000000"/>
              </a:buClr>
              <a:buSzPts val="1400"/>
              <a:buFont typeface="Arial"/>
              <a:buNone/>
            </a:pPr>
            <a:r>
              <a:rPr lang="ja-JP" altLang="en-US" dirty="0">
                <a:solidFill>
                  <a:srgbClr val="464646"/>
                </a:solidFill>
                <a:latin typeface="BIZ UDPゴシック" panose="020B0400000000000000" pitchFamily="50" charset="-128"/>
                <a:ea typeface="BIZ UDPゴシック" panose="020B0400000000000000" pitchFamily="50" charset="-128"/>
                <a:cs typeface="Arial"/>
                <a:sym typeface="Arial"/>
              </a:rPr>
              <a:t>可能性があるため、</a:t>
            </a:r>
            <a:r>
              <a:rPr lang="ja-JP" altLang="en-US" b="0" i="0" u="none" strike="noStrike" cap="none" dirty="0">
                <a:solidFill>
                  <a:srgbClr val="464646"/>
                </a:solidFill>
                <a:latin typeface="BIZ UDPゴシック" panose="020B0400000000000000" pitchFamily="50" charset="-128"/>
                <a:ea typeface="BIZ UDPゴシック" panose="020B0400000000000000" pitchFamily="50" charset="-128"/>
                <a:cs typeface="Arial"/>
                <a:sym typeface="Arial"/>
              </a:rPr>
              <a:t>必ず  ①文字など、内容が明瞭 　②全体が見切れておらず確認できる 状態の写真を</a:t>
            </a:r>
            <a:endParaRPr lang="en-US" altLang="ja-JP" b="0" i="0" u="none" strike="noStrike" cap="none" dirty="0">
              <a:solidFill>
                <a:srgbClr val="464646"/>
              </a:solidFill>
              <a:latin typeface="BIZ UDPゴシック" panose="020B0400000000000000" pitchFamily="50" charset="-128"/>
              <a:ea typeface="BIZ UDPゴシック" panose="020B0400000000000000" pitchFamily="50" charset="-128"/>
              <a:cs typeface="Arial"/>
              <a:sym typeface="Arial"/>
            </a:endParaRPr>
          </a:p>
          <a:p>
            <a:pPr marL="0" marR="0" lvl="0" indent="0" rtl="0">
              <a:lnSpc>
                <a:spcPct val="120000"/>
              </a:lnSpc>
              <a:spcBef>
                <a:spcPts val="0"/>
              </a:spcBef>
              <a:spcAft>
                <a:spcPts val="0"/>
              </a:spcAft>
              <a:buClr>
                <a:srgbClr val="000000"/>
              </a:buClr>
              <a:buSzPts val="1400"/>
              <a:buFont typeface="Arial"/>
              <a:buNone/>
            </a:pPr>
            <a:r>
              <a:rPr lang="ja-JP" altLang="en-US" b="0" i="0" u="none" strike="noStrike" cap="none" dirty="0">
                <a:solidFill>
                  <a:srgbClr val="464646"/>
                </a:solidFill>
                <a:latin typeface="BIZ UDPゴシック" panose="020B0400000000000000" pitchFamily="50" charset="-128"/>
                <a:ea typeface="BIZ UDPゴシック" panose="020B0400000000000000" pitchFamily="50" charset="-128"/>
                <a:cs typeface="Arial"/>
                <a:sym typeface="Arial"/>
              </a:rPr>
              <a:t>撮影してください。</a:t>
            </a:r>
          </a:p>
        </p:txBody>
      </p:sp>
      <p:sp>
        <p:nvSpPr>
          <p:cNvPr id="9" name="正方形/長方形 8">
            <a:extLst>
              <a:ext uri="{FF2B5EF4-FFF2-40B4-BE49-F238E27FC236}">
                <a16:creationId xmlns:a16="http://schemas.microsoft.com/office/drawing/2014/main" id="{90CF4FFB-C094-E80D-0B3B-9D1695C9807D}"/>
              </a:ext>
            </a:extLst>
          </p:cNvPr>
          <p:cNvSpPr/>
          <p:nvPr/>
        </p:nvSpPr>
        <p:spPr>
          <a:xfrm>
            <a:off x="479425" y="1376363"/>
            <a:ext cx="11233150" cy="1689565"/>
          </a:xfrm>
          <a:prstGeom prst="rect">
            <a:avLst/>
          </a:prstGeom>
          <a:solidFill>
            <a:srgbClr val="F6F6F6"/>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90000" rIns="90000" bIns="90000" rtlCol="0" anchor="ctr"/>
          <a:lstStyle/>
          <a:p>
            <a:pPr marL="0" marR="0" lvl="0" indent="0" rtl="0">
              <a:lnSpc>
                <a:spcPct val="120000"/>
              </a:lnSpc>
              <a:spcBef>
                <a:spcPts val="0"/>
              </a:spcBef>
              <a:spcAft>
                <a:spcPts val="0"/>
              </a:spcAft>
              <a:buClr>
                <a:srgbClr val="000000"/>
              </a:buClr>
              <a:buSzPts val="1400"/>
              <a:buFont typeface="Arial"/>
              <a:buNone/>
            </a:pPr>
            <a:r>
              <a:rPr lang="ja-JP" altLang="en-US" sz="2000" b="1" i="0" u="none" strike="noStrike" cap="none" dirty="0">
                <a:solidFill>
                  <a:srgbClr val="464646"/>
                </a:solidFill>
                <a:latin typeface="BIZ UDPゴシック" panose="020B0400000000000000" pitchFamily="50" charset="-128"/>
                <a:ea typeface="BIZ UDPゴシック" panose="020B0400000000000000" pitchFamily="50" charset="-128"/>
                <a:cs typeface="Arial"/>
                <a:sym typeface="Arial"/>
              </a:rPr>
              <a:t>質問</a:t>
            </a:r>
            <a:endParaRPr lang="en-US" altLang="ja-JP" sz="2000" b="1" i="0" u="none" strike="noStrike" cap="none" dirty="0">
              <a:solidFill>
                <a:srgbClr val="464646"/>
              </a:solidFill>
              <a:latin typeface="BIZ UDPゴシック" panose="020B0400000000000000" pitchFamily="50" charset="-128"/>
              <a:ea typeface="BIZ UDPゴシック" panose="020B0400000000000000" pitchFamily="50" charset="-128"/>
              <a:cs typeface="Arial"/>
              <a:sym typeface="Arial"/>
            </a:endParaRPr>
          </a:p>
          <a:p>
            <a:pPr marL="0" marR="0" lvl="0" indent="0" rtl="0">
              <a:lnSpc>
                <a:spcPct val="120000"/>
              </a:lnSpc>
              <a:spcBef>
                <a:spcPts val="0"/>
              </a:spcBef>
              <a:spcAft>
                <a:spcPts val="0"/>
              </a:spcAft>
              <a:buClr>
                <a:srgbClr val="000000"/>
              </a:buClr>
              <a:buSzPts val="1400"/>
              <a:buFont typeface="Arial"/>
              <a:buNone/>
            </a:pPr>
            <a:r>
              <a:rPr lang="ja-JP" altLang="en-US" dirty="0">
                <a:solidFill>
                  <a:srgbClr val="464646"/>
                </a:solidFill>
                <a:latin typeface="BIZ UDPゴシック" panose="020B0400000000000000" pitchFamily="50" charset="-128"/>
                <a:ea typeface="BIZ UDPゴシック" panose="020B0400000000000000" pitchFamily="50" charset="-128"/>
                <a:cs typeface="Arial"/>
                <a:sym typeface="Arial"/>
              </a:rPr>
              <a:t>スマートフォンで撮影する際に、見切れているとだめでしょうか？</a:t>
            </a:r>
            <a:endParaRPr lang="en-US" altLang="ja-JP" dirty="0">
              <a:solidFill>
                <a:srgbClr val="464646"/>
              </a:solidFill>
              <a:latin typeface="BIZ UDPゴシック" panose="020B0400000000000000" pitchFamily="50" charset="-128"/>
              <a:ea typeface="BIZ UDPゴシック" panose="020B0400000000000000" pitchFamily="50" charset="-128"/>
              <a:cs typeface="Arial"/>
              <a:sym typeface="Arial"/>
            </a:endParaRPr>
          </a:p>
          <a:p>
            <a:pPr marL="0" marR="0" lvl="0" indent="0" rtl="0">
              <a:lnSpc>
                <a:spcPct val="120000"/>
              </a:lnSpc>
              <a:spcBef>
                <a:spcPts val="0"/>
              </a:spcBef>
              <a:spcAft>
                <a:spcPts val="0"/>
              </a:spcAft>
              <a:buClr>
                <a:srgbClr val="000000"/>
              </a:buClr>
              <a:buSzPts val="1400"/>
              <a:buFont typeface="Arial"/>
              <a:buNone/>
            </a:pPr>
            <a:r>
              <a:rPr lang="ja-JP" altLang="en-US" dirty="0">
                <a:solidFill>
                  <a:srgbClr val="464646"/>
                </a:solidFill>
                <a:latin typeface="BIZ UDPゴシック" panose="020B0400000000000000" pitchFamily="50" charset="-128"/>
                <a:ea typeface="BIZ UDPゴシック" panose="020B0400000000000000" pitchFamily="50" charset="-128"/>
                <a:cs typeface="Arial"/>
                <a:sym typeface="Arial"/>
              </a:rPr>
              <a:t>長い領収書（レシート）の場合は下の方は写っていなくてもよいでしょうか？</a:t>
            </a:r>
            <a:endParaRPr lang="en-US" altLang="ja-JP" dirty="0">
              <a:solidFill>
                <a:srgbClr val="464646"/>
              </a:solidFill>
              <a:latin typeface="BIZ UDPゴシック" panose="020B0400000000000000" pitchFamily="50" charset="-128"/>
              <a:ea typeface="BIZ UDPゴシック" panose="020B0400000000000000" pitchFamily="50" charset="-128"/>
              <a:cs typeface="Arial"/>
              <a:sym typeface="Arial"/>
            </a:endParaRPr>
          </a:p>
        </p:txBody>
      </p:sp>
    </p:spTree>
    <p:extLst>
      <p:ext uri="{BB962C8B-B14F-4D97-AF65-F5344CB8AC3E}">
        <p14:creationId xmlns:p14="http://schemas.microsoft.com/office/powerpoint/2010/main" val="35797856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2" name="タイトル 1">
            <a:extLst>
              <a:ext uri="{FF2B5EF4-FFF2-40B4-BE49-F238E27FC236}">
                <a16:creationId xmlns:a16="http://schemas.microsoft.com/office/drawing/2014/main" id="{0B2A290E-4FDD-FB3F-8220-50F89668129C}"/>
              </a:ext>
            </a:extLst>
          </p:cNvPr>
          <p:cNvSpPr>
            <a:spLocks noGrp="1"/>
          </p:cNvSpPr>
          <p:nvPr>
            <p:ph type="title"/>
          </p:nvPr>
        </p:nvSpPr>
        <p:spPr>
          <a:xfrm>
            <a:off x="479425" y="368965"/>
            <a:ext cx="9953548" cy="793750"/>
          </a:xfrm>
        </p:spPr>
        <p:txBody>
          <a:bodyPr/>
          <a:lstStyle/>
          <a:p>
            <a:pPr>
              <a:lnSpc>
                <a:spcPct val="120000"/>
              </a:lnSpc>
            </a:pPr>
            <a:r>
              <a:rPr lang="en-US" altLang="ja-JP" dirty="0"/>
              <a:t>Q</a:t>
            </a:r>
            <a:r>
              <a:rPr lang="ja-JP" altLang="en-US" dirty="0"/>
              <a:t>＆</a:t>
            </a:r>
            <a:r>
              <a:rPr lang="en-US" altLang="ja-JP" dirty="0"/>
              <a:t>A</a:t>
            </a:r>
            <a:r>
              <a:rPr lang="ja-JP" altLang="en-US" dirty="0"/>
              <a:t>③：領収書の但し書きは必要ですか？</a:t>
            </a:r>
          </a:p>
        </p:txBody>
      </p:sp>
      <p:sp>
        <p:nvSpPr>
          <p:cNvPr id="10" name="スライド番号プレースホルダー 2">
            <a:extLst>
              <a:ext uri="{FF2B5EF4-FFF2-40B4-BE49-F238E27FC236}">
                <a16:creationId xmlns:a16="http://schemas.microsoft.com/office/drawing/2014/main" id="{21DCB462-35B9-A31D-EE8C-4903B0F58958}"/>
              </a:ext>
            </a:extLst>
          </p:cNvPr>
          <p:cNvSpPr>
            <a:spLocks noGrp="1"/>
          </p:cNvSpPr>
          <p:nvPr>
            <p:ph type="sldNum" sz="quarter" idx="12"/>
          </p:nvPr>
        </p:nvSpPr>
        <p:spPr/>
        <p:txBody>
          <a:bodyPr/>
          <a:lstStyle/>
          <a:p>
            <a:fld id="{D8A28372-6A5A-4399-8FC5-CCF396CD4981}" type="slidenum">
              <a:rPr lang="en-GB" smtClean="0"/>
              <a:t>19</a:t>
            </a:fld>
            <a:endParaRPr lang="en-GB" dirty="0"/>
          </a:p>
        </p:txBody>
      </p:sp>
      <p:sp>
        <p:nvSpPr>
          <p:cNvPr id="13" name="Google Shape;436;p59">
            <a:extLst>
              <a:ext uri="{FF2B5EF4-FFF2-40B4-BE49-F238E27FC236}">
                <a16:creationId xmlns:a16="http://schemas.microsoft.com/office/drawing/2014/main" id="{2364C801-F87D-4F4B-80FB-E507FB2B409C}"/>
              </a:ext>
            </a:extLst>
          </p:cNvPr>
          <p:cNvSpPr txBox="1"/>
          <p:nvPr/>
        </p:nvSpPr>
        <p:spPr>
          <a:xfrm>
            <a:off x="8438174" y="5054883"/>
            <a:ext cx="900000" cy="261267"/>
          </a:xfrm>
          <a:prstGeom prst="rect">
            <a:avLst/>
          </a:prstGeom>
          <a:noFill/>
          <a:ln>
            <a:noFill/>
          </a:ln>
        </p:spPr>
        <p:txBody>
          <a:bodyPr spcFirstLastPara="1" wrap="square" lIns="65325" tIns="32650" rIns="65325" bIns="32650" anchor="t" anchorCtr="0">
            <a:noAutofit/>
          </a:bodyPr>
          <a:lstStyle/>
          <a:p>
            <a:pPr marL="0" marR="0" lvl="0" indent="0" algn="l" rtl="0">
              <a:lnSpc>
                <a:spcPct val="135000"/>
              </a:lnSpc>
              <a:spcBef>
                <a:spcPts val="0"/>
              </a:spcBef>
              <a:spcAft>
                <a:spcPts val="0"/>
              </a:spcAft>
              <a:buNone/>
            </a:pPr>
            <a:endParaRPr lang="ja-JP" altLang="en-US" sz="1100" dirty="0">
              <a:latin typeface="BIZ UDPゴシック" panose="020B0400000000000000" pitchFamily="50" charset="-128"/>
              <a:ea typeface="BIZ UDPゴシック" panose="020B0400000000000000" pitchFamily="50" charset="-128"/>
              <a:cs typeface="Meiryo"/>
              <a:sym typeface="Meiryo"/>
            </a:endParaRPr>
          </a:p>
        </p:txBody>
      </p:sp>
      <p:sp>
        <p:nvSpPr>
          <p:cNvPr id="4" name="正方形/長方形 3">
            <a:extLst>
              <a:ext uri="{FF2B5EF4-FFF2-40B4-BE49-F238E27FC236}">
                <a16:creationId xmlns:a16="http://schemas.microsoft.com/office/drawing/2014/main" id="{00DFF145-2C84-E069-5CDC-BC15BB5E032E}"/>
              </a:ext>
            </a:extLst>
          </p:cNvPr>
          <p:cNvSpPr/>
          <p:nvPr/>
        </p:nvSpPr>
        <p:spPr>
          <a:xfrm>
            <a:off x="479425" y="3278459"/>
            <a:ext cx="11233150" cy="3103291"/>
          </a:xfrm>
          <a:prstGeom prst="rect">
            <a:avLst/>
          </a:prstGeom>
          <a:solidFill>
            <a:srgbClr val="EDF7FF"/>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90000" rIns="90000" bIns="90000" rtlCol="0" anchor="ctr"/>
          <a:lstStyle/>
          <a:p>
            <a:pPr marL="0" marR="0" lvl="0" indent="0" rtl="0">
              <a:lnSpc>
                <a:spcPct val="120000"/>
              </a:lnSpc>
              <a:spcBef>
                <a:spcPts val="0"/>
              </a:spcBef>
              <a:spcAft>
                <a:spcPts val="0"/>
              </a:spcAft>
              <a:buClr>
                <a:srgbClr val="000000"/>
              </a:buClr>
              <a:buSzPts val="1400"/>
              <a:buFont typeface="Arial"/>
              <a:buNone/>
            </a:pPr>
            <a:r>
              <a:rPr lang="ja-JP" altLang="en-US" sz="2000" b="1" i="0" u="none" strike="noStrike" cap="none" dirty="0">
                <a:solidFill>
                  <a:schemeClr val="tx2"/>
                </a:solidFill>
                <a:latin typeface="BIZ UDPゴシック" panose="020B0400000000000000" pitchFamily="50" charset="-128"/>
                <a:ea typeface="BIZ UDPゴシック" panose="020B0400000000000000" pitchFamily="50" charset="-128"/>
                <a:cs typeface="Arial"/>
                <a:sym typeface="Arial"/>
              </a:rPr>
              <a:t>回答</a:t>
            </a:r>
            <a:endParaRPr lang="en-US" altLang="ja-JP" sz="2000" b="1" i="0" u="none" strike="noStrike" cap="none" dirty="0">
              <a:solidFill>
                <a:schemeClr val="tx2"/>
              </a:solidFill>
              <a:latin typeface="BIZ UDPゴシック" panose="020B0400000000000000" pitchFamily="50" charset="-128"/>
              <a:ea typeface="BIZ UDPゴシック" panose="020B0400000000000000" pitchFamily="50" charset="-128"/>
              <a:cs typeface="Arial"/>
              <a:sym typeface="Arial"/>
            </a:endParaRPr>
          </a:p>
          <a:p>
            <a:pPr marL="0" marR="0" lvl="0" indent="0" rtl="0">
              <a:lnSpc>
                <a:spcPct val="120000"/>
              </a:lnSpc>
              <a:spcBef>
                <a:spcPts val="0"/>
              </a:spcBef>
              <a:spcAft>
                <a:spcPts val="0"/>
              </a:spcAft>
              <a:buClr>
                <a:srgbClr val="000000"/>
              </a:buClr>
              <a:buSzPts val="1400"/>
              <a:buFont typeface="Arial"/>
              <a:buNone/>
            </a:pPr>
            <a:r>
              <a:rPr lang="ja-JP" altLang="en-US" b="0" i="0" u="none" strike="noStrike" cap="none" dirty="0">
                <a:solidFill>
                  <a:srgbClr val="464646"/>
                </a:solidFill>
                <a:latin typeface="BIZ UDPゴシック" panose="020B0400000000000000" pitchFamily="50" charset="-128"/>
                <a:ea typeface="BIZ UDPゴシック" panose="020B0400000000000000" pitchFamily="50" charset="-128"/>
                <a:cs typeface="Arial"/>
                <a:sym typeface="Arial"/>
              </a:rPr>
              <a:t>可能な限り具体的に何を購入したか、何のサービスを受けたかが明確にわかる内容を、</a:t>
            </a:r>
            <a:br>
              <a:rPr lang="en-US" altLang="ja-JP" b="0" i="0" u="none" strike="noStrike" cap="none" dirty="0">
                <a:solidFill>
                  <a:srgbClr val="464646"/>
                </a:solidFill>
                <a:latin typeface="BIZ UDPゴシック" panose="020B0400000000000000" pitchFamily="50" charset="-128"/>
                <a:ea typeface="BIZ UDPゴシック" panose="020B0400000000000000" pitchFamily="50" charset="-128"/>
                <a:cs typeface="Arial"/>
                <a:sym typeface="Arial"/>
              </a:rPr>
            </a:br>
            <a:r>
              <a:rPr lang="ja-JP" altLang="en-US" b="0" i="0" u="none" strike="noStrike" cap="none" dirty="0">
                <a:solidFill>
                  <a:srgbClr val="464646"/>
                </a:solidFill>
                <a:latin typeface="BIZ UDPゴシック" panose="020B0400000000000000" pitchFamily="50" charset="-128"/>
                <a:ea typeface="BIZ UDPゴシック" panose="020B0400000000000000" pitchFamily="50" charset="-128"/>
                <a:cs typeface="Arial"/>
                <a:sym typeface="Arial"/>
              </a:rPr>
              <a:t>必ず発行時に記載してもらってください。</a:t>
            </a:r>
          </a:p>
        </p:txBody>
      </p:sp>
      <p:sp>
        <p:nvSpPr>
          <p:cNvPr id="9" name="正方形/長方形 8">
            <a:extLst>
              <a:ext uri="{FF2B5EF4-FFF2-40B4-BE49-F238E27FC236}">
                <a16:creationId xmlns:a16="http://schemas.microsoft.com/office/drawing/2014/main" id="{90CF4FFB-C094-E80D-0B3B-9D1695C9807D}"/>
              </a:ext>
            </a:extLst>
          </p:cNvPr>
          <p:cNvSpPr/>
          <p:nvPr/>
        </p:nvSpPr>
        <p:spPr>
          <a:xfrm>
            <a:off x="479425" y="1376363"/>
            <a:ext cx="11233150" cy="1689565"/>
          </a:xfrm>
          <a:prstGeom prst="rect">
            <a:avLst/>
          </a:prstGeom>
          <a:solidFill>
            <a:srgbClr val="F6F6F6"/>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90000" rIns="90000" bIns="90000" rtlCol="0" anchor="ctr"/>
          <a:lstStyle/>
          <a:p>
            <a:pPr marL="0" marR="0" lvl="0" indent="0" rtl="0">
              <a:lnSpc>
                <a:spcPct val="120000"/>
              </a:lnSpc>
              <a:spcBef>
                <a:spcPts val="0"/>
              </a:spcBef>
              <a:spcAft>
                <a:spcPts val="0"/>
              </a:spcAft>
              <a:buClr>
                <a:srgbClr val="000000"/>
              </a:buClr>
              <a:buSzPts val="1400"/>
              <a:buFont typeface="Arial"/>
              <a:buNone/>
            </a:pPr>
            <a:r>
              <a:rPr lang="ja-JP" altLang="en-US" sz="2000" b="1" i="0" u="none" strike="noStrike" cap="none" dirty="0">
                <a:solidFill>
                  <a:srgbClr val="464646"/>
                </a:solidFill>
                <a:latin typeface="BIZ UDPゴシック" panose="020B0400000000000000" pitchFamily="50" charset="-128"/>
                <a:ea typeface="BIZ UDPゴシック" panose="020B0400000000000000" pitchFamily="50" charset="-128"/>
                <a:cs typeface="Arial"/>
                <a:sym typeface="Arial"/>
              </a:rPr>
              <a:t>質問</a:t>
            </a:r>
            <a:endParaRPr lang="en-US" altLang="ja-JP" sz="2000" b="1" i="0" u="none" strike="noStrike" cap="none" dirty="0">
              <a:solidFill>
                <a:srgbClr val="464646"/>
              </a:solidFill>
              <a:latin typeface="BIZ UDPゴシック" panose="020B0400000000000000" pitchFamily="50" charset="-128"/>
              <a:ea typeface="BIZ UDPゴシック" panose="020B0400000000000000" pitchFamily="50" charset="-128"/>
              <a:cs typeface="Arial"/>
              <a:sym typeface="Arial"/>
            </a:endParaRPr>
          </a:p>
          <a:p>
            <a:pPr marL="0" marR="0" lvl="0" indent="0" rtl="0">
              <a:lnSpc>
                <a:spcPct val="120000"/>
              </a:lnSpc>
              <a:spcBef>
                <a:spcPts val="0"/>
              </a:spcBef>
              <a:spcAft>
                <a:spcPts val="0"/>
              </a:spcAft>
              <a:buClr>
                <a:srgbClr val="000000"/>
              </a:buClr>
              <a:buSzPts val="1400"/>
              <a:buFont typeface="Arial"/>
              <a:buNone/>
            </a:pPr>
            <a:r>
              <a:rPr lang="ja-JP" altLang="en-US" dirty="0">
                <a:solidFill>
                  <a:srgbClr val="464646"/>
                </a:solidFill>
                <a:latin typeface="BIZ UDPゴシック" panose="020B0400000000000000" pitchFamily="50" charset="-128"/>
                <a:ea typeface="BIZ UDPゴシック" panose="020B0400000000000000" pitchFamily="50" charset="-128"/>
                <a:cs typeface="Arial"/>
                <a:sym typeface="Arial"/>
              </a:rPr>
              <a:t>手書きの領収書／インボイスの場合の但し書きは必要ですか？どの程度まで記載してもらえばよいですか？</a:t>
            </a:r>
            <a:endParaRPr lang="en-US" altLang="ja-JP" dirty="0">
              <a:solidFill>
                <a:srgbClr val="464646"/>
              </a:solidFill>
              <a:latin typeface="BIZ UDPゴシック" panose="020B0400000000000000" pitchFamily="50" charset="-128"/>
              <a:ea typeface="BIZ UDPゴシック" panose="020B0400000000000000" pitchFamily="50" charset="-128"/>
              <a:cs typeface="Arial"/>
              <a:sym typeface="Arial"/>
            </a:endParaRPr>
          </a:p>
        </p:txBody>
      </p:sp>
    </p:spTree>
    <p:extLst>
      <p:ext uri="{BB962C8B-B14F-4D97-AF65-F5344CB8AC3E}">
        <p14:creationId xmlns:p14="http://schemas.microsoft.com/office/powerpoint/2010/main" val="28891306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47101D7-23F6-3D64-F840-8F14577AA803}"/>
              </a:ext>
            </a:extLst>
          </p:cNvPr>
          <p:cNvSpPr>
            <a:spLocks noGrp="1"/>
          </p:cNvSpPr>
          <p:nvPr>
            <p:ph type="title"/>
          </p:nvPr>
        </p:nvSpPr>
        <p:spPr>
          <a:xfrm>
            <a:off x="479424" y="380553"/>
            <a:ext cx="7164000" cy="793750"/>
          </a:xfrm>
        </p:spPr>
        <p:txBody>
          <a:bodyPr/>
          <a:lstStyle/>
          <a:p>
            <a:r>
              <a:rPr kumimoji="1" lang="ja-JP" altLang="en-US" sz="2800" dirty="0"/>
              <a:t>目次</a:t>
            </a:r>
          </a:p>
        </p:txBody>
      </p:sp>
      <p:sp>
        <p:nvSpPr>
          <p:cNvPr id="4" name="スライド番号プレースホルダー 3">
            <a:extLst>
              <a:ext uri="{FF2B5EF4-FFF2-40B4-BE49-F238E27FC236}">
                <a16:creationId xmlns:a16="http://schemas.microsoft.com/office/drawing/2014/main" id="{506293D5-B2DA-6249-F98A-5F9B25AEF629}"/>
              </a:ext>
            </a:extLst>
          </p:cNvPr>
          <p:cNvSpPr>
            <a:spLocks noGrp="1"/>
          </p:cNvSpPr>
          <p:nvPr>
            <p:ph type="sldNum" sz="quarter" idx="12"/>
          </p:nvPr>
        </p:nvSpPr>
        <p:spPr/>
        <p:txBody>
          <a:bodyPr/>
          <a:lstStyle/>
          <a:p>
            <a:fld id="{D8A28372-6A5A-4399-8FC5-CCF396CD4981}" type="slidenum">
              <a:rPr lang="en-GB" smtClean="0"/>
              <a:t>2</a:t>
            </a:fld>
            <a:endParaRPr lang="en-GB"/>
          </a:p>
        </p:txBody>
      </p:sp>
      <p:sp>
        <p:nvSpPr>
          <p:cNvPr id="5" name="テキスト プレースホルダー 2">
            <a:extLst>
              <a:ext uri="{FF2B5EF4-FFF2-40B4-BE49-F238E27FC236}">
                <a16:creationId xmlns:a16="http://schemas.microsoft.com/office/drawing/2014/main" id="{B73A356D-352B-DC24-CCF3-1F9518F38A25}"/>
              </a:ext>
            </a:extLst>
          </p:cNvPr>
          <p:cNvSpPr>
            <a:spLocks noGrp="1"/>
          </p:cNvSpPr>
          <p:nvPr>
            <p:ph type="body" sz="quarter" idx="13"/>
          </p:nvPr>
        </p:nvSpPr>
        <p:spPr>
          <a:xfrm>
            <a:off x="479425" y="1312863"/>
            <a:ext cx="9683478" cy="4492625"/>
          </a:xfrm>
        </p:spPr>
        <p:txBody>
          <a:bodyPr tIns="0"/>
          <a:lstStyle/>
          <a:p>
            <a:pPr marL="0" indent="0" algn="l" rtl="0" eaLnBrk="1" fontAlgn="ctr" latinLnBrk="0" hangingPunct="1">
              <a:lnSpc>
                <a:spcPct val="150000"/>
              </a:lnSpc>
              <a:spcBef>
                <a:spcPts val="0"/>
              </a:spcBef>
              <a:spcAft>
                <a:spcPts val="0"/>
              </a:spcAft>
            </a:pPr>
            <a:r>
              <a:rPr lang="ja-JP" altLang="en-US" sz="2400" dirty="0">
                <a:solidFill>
                  <a:srgbClr val="464646"/>
                </a:solidFill>
                <a:latin typeface="BIZ UDPゴシック" panose="020B0400000000000000" pitchFamily="50" charset="-128"/>
                <a:ea typeface="BIZ UDPゴシック" panose="020B0400000000000000" pitchFamily="50" charset="-128"/>
              </a:rPr>
              <a:t> 電子帳簿保存法とは</a:t>
            </a:r>
            <a:endParaRPr lang="en-US" altLang="ja-JP" sz="2400" dirty="0">
              <a:solidFill>
                <a:srgbClr val="464646"/>
              </a:solidFill>
              <a:latin typeface="BIZ UDPゴシック" panose="020B0400000000000000" pitchFamily="50" charset="-128"/>
              <a:ea typeface="BIZ UDPゴシック" panose="020B0400000000000000" pitchFamily="50" charset="-128"/>
            </a:endParaRPr>
          </a:p>
          <a:p>
            <a:pPr marL="0" indent="0" algn="l" rtl="0" eaLnBrk="1" fontAlgn="ctr" latinLnBrk="0" hangingPunct="1">
              <a:lnSpc>
                <a:spcPct val="150000"/>
              </a:lnSpc>
              <a:spcBef>
                <a:spcPts val="0"/>
              </a:spcBef>
              <a:spcAft>
                <a:spcPts val="0"/>
              </a:spcAft>
            </a:pPr>
            <a:r>
              <a:rPr lang="ja-JP" altLang="en-US" sz="2400" dirty="0">
                <a:solidFill>
                  <a:srgbClr val="464646"/>
                </a:solidFill>
                <a:latin typeface="BIZ UDPゴシック" panose="020B0400000000000000" pitchFamily="50" charset="-128"/>
                <a:ea typeface="BIZ UDPゴシック" panose="020B0400000000000000" pitchFamily="50" charset="-128"/>
              </a:rPr>
              <a:t>当社の対応範囲</a:t>
            </a:r>
            <a:endParaRPr lang="en-US" altLang="ja-JP" sz="2400" dirty="0">
              <a:solidFill>
                <a:srgbClr val="464646"/>
              </a:solidFill>
              <a:latin typeface="BIZ UDPゴシック" panose="020B0400000000000000" pitchFamily="50" charset="-128"/>
              <a:ea typeface="BIZ UDPゴシック" panose="020B0400000000000000" pitchFamily="50" charset="-128"/>
            </a:endParaRPr>
          </a:p>
          <a:p>
            <a:pPr marL="0" indent="0" algn="l" rtl="0" eaLnBrk="1" fontAlgn="ctr" latinLnBrk="0" hangingPunct="1">
              <a:lnSpc>
                <a:spcPct val="150000"/>
              </a:lnSpc>
              <a:spcBef>
                <a:spcPts val="0"/>
              </a:spcBef>
              <a:spcAft>
                <a:spcPts val="0"/>
              </a:spcAft>
            </a:pPr>
            <a:r>
              <a:rPr lang="ja-JP" altLang="en-US" sz="2400" dirty="0">
                <a:solidFill>
                  <a:srgbClr val="464646"/>
                </a:solidFill>
                <a:latin typeface="BIZ UDPゴシック" panose="020B0400000000000000" pitchFamily="50" charset="-128"/>
                <a:ea typeface="BIZ UDPゴシック" panose="020B0400000000000000" pitchFamily="50" charset="-128"/>
              </a:rPr>
              <a:t>「楽楽精算」に</a:t>
            </a:r>
            <a:r>
              <a:rPr lang="ja-JP" altLang="en-US" dirty="0">
                <a:solidFill>
                  <a:srgbClr val="464646"/>
                </a:solidFill>
                <a:latin typeface="BIZ UDPゴシック" panose="020B0400000000000000" pitchFamily="50" charset="-128"/>
                <a:ea typeface="BIZ UDPゴシック" panose="020B0400000000000000" pitchFamily="50" charset="-128"/>
              </a:rPr>
              <a:t>アップロードする書類の処理フロー　</a:t>
            </a:r>
            <a:endParaRPr lang="en-US" altLang="ja-JP" dirty="0">
              <a:solidFill>
                <a:srgbClr val="464646"/>
              </a:solidFill>
              <a:latin typeface="BIZ UDPゴシック" panose="020B0400000000000000" pitchFamily="50" charset="-128"/>
              <a:ea typeface="BIZ UDPゴシック" panose="020B0400000000000000" pitchFamily="50" charset="-128"/>
            </a:endParaRPr>
          </a:p>
          <a:p>
            <a:pPr marL="0" indent="0" algn="l" rtl="0" eaLnBrk="1" fontAlgn="ctr" latinLnBrk="0" hangingPunct="1">
              <a:lnSpc>
                <a:spcPct val="150000"/>
              </a:lnSpc>
              <a:spcBef>
                <a:spcPts val="0"/>
              </a:spcBef>
              <a:spcAft>
                <a:spcPts val="0"/>
              </a:spcAft>
            </a:pPr>
            <a:r>
              <a:rPr lang="ja-JP" altLang="en-US" dirty="0">
                <a:solidFill>
                  <a:srgbClr val="464646"/>
                </a:solidFill>
                <a:latin typeface="BIZ UDPゴシック" panose="020B0400000000000000" pitchFamily="50" charset="-128"/>
                <a:ea typeface="BIZ UDPゴシック" panose="020B0400000000000000" pitchFamily="50" charset="-128"/>
              </a:rPr>
              <a:t>「楽楽精算」へのアップロード／申請／承認手順</a:t>
            </a:r>
            <a:endParaRPr lang="en-US" altLang="ja-JP" dirty="0">
              <a:solidFill>
                <a:srgbClr val="464646"/>
              </a:solidFill>
              <a:latin typeface="BIZ UDPゴシック" panose="020B0400000000000000" pitchFamily="50" charset="-128"/>
              <a:ea typeface="BIZ UDPゴシック" panose="020B0400000000000000" pitchFamily="50" charset="-128"/>
            </a:endParaRPr>
          </a:p>
          <a:p>
            <a:pPr marL="0" indent="0" algn="l" rtl="0" eaLnBrk="1" fontAlgn="ctr" latinLnBrk="0" hangingPunct="1">
              <a:lnSpc>
                <a:spcPct val="150000"/>
              </a:lnSpc>
              <a:spcBef>
                <a:spcPts val="0"/>
              </a:spcBef>
              <a:spcAft>
                <a:spcPts val="0"/>
              </a:spcAft>
            </a:pPr>
            <a:r>
              <a:rPr lang="ja-JP" altLang="en-US" dirty="0">
                <a:solidFill>
                  <a:srgbClr val="464646"/>
                </a:solidFill>
                <a:latin typeface="BIZ UDPゴシック" panose="020B0400000000000000" pitchFamily="50" charset="-128"/>
                <a:ea typeface="BIZ UDPゴシック" panose="020B0400000000000000" pitchFamily="50" charset="-128"/>
              </a:rPr>
              <a:t>気を付けていただきたいポイント</a:t>
            </a:r>
            <a:endParaRPr lang="en-US" altLang="ja-JP" dirty="0">
              <a:solidFill>
                <a:srgbClr val="464646"/>
              </a:solidFill>
              <a:latin typeface="BIZ UDPゴシック" panose="020B0400000000000000" pitchFamily="50" charset="-128"/>
              <a:ea typeface="BIZ UDPゴシック" panose="020B0400000000000000" pitchFamily="50" charset="-128"/>
            </a:endParaRPr>
          </a:p>
          <a:p>
            <a:pPr marL="0" indent="0" algn="l" rtl="0" eaLnBrk="1" fontAlgn="ctr" latinLnBrk="0" hangingPunct="1">
              <a:lnSpc>
                <a:spcPct val="150000"/>
              </a:lnSpc>
              <a:spcBef>
                <a:spcPts val="0"/>
              </a:spcBef>
              <a:spcAft>
                <a:spcPts val="0"/>
              </a:spcAft>
            </a:pPr>
            <a:r>
              <a:rPr lang="ja-JP" altLang="en-US" dirty="0">
                <a:solidFill>
                  <a:srgbClr val="464646"/>
                </a:solidFill>
                <a:latin typeface="BIZ UDPゴシック" panose="020B0400000000000000" pitchFamily="50" charset="-128"/>
                <a:ea typeface="BIZ UDPゴシック" panose="020B0400000000000000" pitchFamily="50" charset="-128"/>
              </a:rPr>
              <a:t>よくある質問</a:t>
            </a:r>
            <a:endParaRPr lang="en-US" altLang="ja-JP" dirty="0">
              <a:solidFill>
                <a:srgbClr val="464646"/>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2081826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2" name="タイトル 1">
            <a:extLst>
              <a:ext uri="{FF2B5EF4-FFF2-40B4-BE49-F238E27FC236}">
                <a16:creationId xmlns:a16="http://schemas.microsoft.com/office/drawing/2014/main" id="{0B2A290E-4FDD-FB3F-8220-50F89668129C}"/>
              </a:ext>
            </a:extLst>
          </p:cNvPr>
          <p:cNvSpPr>
            <a:spLocks noGrp="1"/>
          </p:cNvSpPr>
          <p:nvPr>
            <p:ph type="title"/>
          </p:nvPr>
        </p:nvSpPr>
        <p:spPr>
          <a:xfrm>
            <a:off x="479425" y="368965"/>
            <a:ext cx="9787319" cy="793750"/>
          </a:xfrm>
        </p:spPr>
        <p:txBody>
          <a:bodyPr/>
          <a:lstStyle/>
          <a:p>
            <a:pPr>
              <a:lnSpc>
                <a:spcPct val="120000"/>
              </a:lnSpc>
            </a:pPr>
            <a:r>
              <a:rPr lang="en-US" altLang="ja-JP" dirty="0"/>
              <a:t>Q</a:t>
            </a:r>
            <a:r>
              <a:rPr lang="ja-JP" altLang="en-US" dirty="0"/>
              <a:t>＆</a:t>
            </a:r>
            <a:r>
              <a:rPr lang="en-US" altLang="ja-JP" dirty="0"/>
              <a:t>A</a:t>
            </a:r>
            <a:r>
              <a:rPr lang="ja-JP" altLang="en-US" dirty="0"/>
              <a:t>④：領収書をアプリで撮影したが事業者登録番号や金額などが読み取られない場合はどうすればよい？</a:t>
            </a:r>
          </a:p>
        </p:txBody>
      </p:sp>
      <p:sp>
        <p:nvSpPr>
          <p:cNvPr id="10" name="スライド番号プレースホルダー 2">
            <a:extLst>
              <a:ext uri="{FF2B5EF4-FFF2-40B4-BE49-F238E27FC236}">
                <a16:creationId xmlns:a16="http://schemas.microsoft.com/office/drawing/2014/main" id="{21DCB462-35B9-A31D-EE8C-4903B0F58958}"/>
              </a:ext>
            </a:extLst>
          </p:cNvPr>
          <p:cNvSpPr>
            <a:spLocks noGrp="1"/>
          </p:cNvSpPr>
          <p:nvPr>
            <p:ph type="sldNum" sz="quarter" idx="12"/>
          </p:nvPr>
        </p:nvSpPr>
        <p:spPr/>
        <p:txBody>
          <a:bodyPr/>
          <a:lstStyle/>
          <a:p>
            <a:fld id="{D8A28372-6A5A-4399-8FC5-CCF396CD4981}" type="slidenum">
              <a:rPr lang="en-GB" smtClean="0"/>
              <a:t>20</a:t>
            </a:fld>
            <a:endParaRPr lang="en-GB" dirty="0"/>
          </a:p>
        </p:txBody>
      </p:sp>
      <p:sp>
        <p:nvSpPr>
          <p:cNvPr id="13" name="Google Shape;436;p59">
            <a:extLst>
              <a:ext uri="{FF2B5EF4-FFF2-40B4-BE49-F238E27FC236}">
                <a16:creationId xmlns:a16="http://schemas.microsoft.com/office/drawing/2014/main" id="{2364C801-F87D-4F4B-80FB-E507FB2B409C}"/>
              </a:ext>
            </a:extLst>
          </p:cNvPr>
          <p:cNvSpPr txBox="1"/>
          <p:nvPr/>
        </p:nvSpPr>
        <p:spPr>
          <a:xfrm>
            <a:off x="8438174" y="5054883"/>
            <a:ext cx="900000" cy="261267"/>
          </a:xfrm>
          <a:prstGeom prst="rect">
            <a:avLst/>
          </a:prstGeom>
          <a:noFill/>
          <a:ln>
            <a:noFill/>
          </a:ln>
        </p:spPr>
        <p:txBody>
          <a:bodyPr spcFirstLastPara="1" wrap="square" lIns="65325" tIns="32650" rIns="65325" bIns="32650" anchor="t" anchorCtr="0">
            <a:noAutofit/>
          </a:bodyPr>
          <a:lstStyle/>
          <a:p>
            <a:pPr marL="0" marR="0" lvl="0" indent="0" algn="l" rtl="0">
              <a:lnSpc>
                <a:spcPct val="135000"/>
              </a:lnSpc>
              <a:spcBef>
                <a:spcPts val="0"/>
              </a:spcBef>
              <a:spcAft>
                <a:spcPts val="0"/>
              </a:spcAft>
              <a:buNone/>
            </a:pPr>
            <a:endParaRPr lang="ja-JP" altLang="en-US" sz="1100" dirty="0">
              <a:latin typeface="BIZ UDPゴシック" panose="020B0400000000000000" pitchFamily="50" charset="-128"/>
              <a:ea typeface="BIZ UDPゴシック" panose="020B0400000000000000" pitchFamily="50" charset="-128"/>
              <a:cs typeface="Meiryo"/>
              <a:sym typeface="Meiryo"/>
            </a:endParaRPr>
          </a:p>
        </p:txBody>
      </p:sp>
      <p:sp>
        <p:nvSpPr>
          <p:cNvPr id="4" name="正方形/長方形 3">
            <a:extLst>
              <a:ext uri="{FF2B5EF4-FFF2-40B4-BE49-F238E27FC236}">
                <a16:creationId xmlns:a16="http://schemas.microsoft.com/office/drawing/2014/main" id="{00DFF145-2C84-E069-5CDC-BC15BB5E032E}"/>
              </a:ext>
            </a:extLst>
          </p:cNvPr>
          <p:cNvSpPr/>
          <p:nvPr/>
        </p:nvSpPr>
        <p:spPr>
          <a:xfrm>
            <a:off x="479425" y="3278459"/>
            <a:ext cx="11233150" cy="3103291"/>
          </a:xfrm>
          <a:prstGeom prst="rect">
            <a:avLst/>
          </a:prstGeom>
          <a:solidFill>
            <a:srgbClr val="EDF7FF"/>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90000" rIns="90000" bIns="90000" rtlCol="0" anchor="ctr"/>
          <a:lstStyle/>
          <a:p>
            <a:pPr marL="0" marR="0" lvl="0" indent="0" rtl="0">
              <a:lnSpc>
                <a:spcPct val="120000"/>
              </a:lnSpc>
              <a:spcBef>
                <a:spcPts val="0"/>
              </a:spcBef>
              <a:spcAft>
                <a:spcPts val="0"/>
              </a:spcAft>
              <a:buClr>
                <a:srgbClr val="000000"/>
              </a:buClr>
              <a:buSzPts val="1400"/>
              <a:buFont typeface="Arial"/>
              <a:buNone/>
            </a:pPr>
            <a:r>
              <a:rPr lang="ja-JP" altLang="en-US" sz="2000" b="1" i="0" u="none" strike="noStrike" cap="none" dirty="0">
                <a:solidFill>
                  <a:schemeClr val="tx2"/>
                </a:solidFill>
                <a:latin typeface="BIZ UDPゴシック" panose="020B0400000000000000" pitchFamily="50" charset="-128"/>
                <a:ea typeface="BIZ UDPゴシック" panose="020B0400000000000000" pitchFamily="50" charset="-128"/>
                <a:cs typeface="Arial"/>
                <a:sym typeface="Arial"/>
              </a:rPr>
              <a:t>回答</a:t>
            </a:r>
          </a:p>
          <a:p>
            <a:pPr marL="0" marR="0" lvl="0" indent="0" rtl="0">
              <a:lnSpc>
                <a:spcPct val="120000"/>
              </a:lnSpc>
              <a:spcBef>
                <a:spcPts val="0"/>
              </a:spcBef>
              <a:spcAft>
                <a:spcPts val="0"/>
              </a:spcAft>
              <a:buClr>
                <a:srgbClr val="000000"/>
              </a:buClr>
              <a:buSzPts val="1400"/>
              <a:buFont typeface="Arial"/>
              <a:buNone/>
            </a:pPr>
            <a:r>
              <a:rPr lang="ja-JP" altLang="en-US" b="0" i="0" u="none" strike="noStrike" cap="none" dirty="0">
                <a:solidFill>
                  <a:srgbClr val="464646"/>
                </a:solidFill>
                <a:latin typeface="BIZ UDPゴシック" panose="020B0400000000000000" pitchFamily="50" charset="-128"/>
                <a:ea typeface="BIZ UDPゴシック" panose="020B0400000000000000" pitchFamily="50" charset="-128"/>
                <a:cs typeface="Arial"/>
                <a:sym typeface="Arial"/>
              </a:rPr>
              <a:t>自動</a:t>
            </a:r>
            <a:r>
              <a:rPr lang="ja-JP" altLang="en-US" dirty="0">
                <a:solidFill>
                  <a:srgbClr val="464646"/>
                </a:solidFill>
                <a:latin typeface="BIZ UDPゴシック" panose="020B0400000000000000" pitchFamily="50" charset="-128"/>
                <a:ea typeface="BIZ UDPゴシック" panose="020B0400000000000000" pitchFamily="50" charset="-128"/>
                <a:cs typeface="Arial"/>
                <a:sym typeface="Arial"/>
              </a:rPr>
              <a:t>読取の機能で</a:t>
            </a:r>
            <a:r>
              <a:rPr lang="en-US" altLang="ja-JP" dirty="0">
                <a:solidFill>
                  <a:srgbClr val="464646"/>
                </a:solidFill>
                <a:latin typeface="BIZ UDPゴシック" panose="020B0400000000000000" pitchFamily="50" charset="-128"/>
                <a:ea typeface="BIZ UDPゴシック" panose="020B0400000000000000" pitchFamily="50" charset="-128"/>
                <a:cs typeface="Arial"/>
                <a:sym typeface="Arial"/>
              </a:rPr>
              <a:t>100</a:t>
            </a:r>
            <a:r>
              <a:rPr lang="ja-JP" altLang="en-US" dirty="0">
                <a:solidFill>
                  <a:srgbClr val="464646"/>
                </a:solidFill>
                <a:latin typeface="BIZ UDPゴシック" panose="020B0400000000000000" pitchFamily="50" charset="-128"/>
                <a:ea typeface="BIZ UDPゴシック" panose="020B0400000000000000" pitchFamily="50" charset="-128"/>
                <a:cs typeface="Arial"/>
                <a:sym typeface="Arial"/>
              </a:rPr>
              <a:t>％読み取れるわけではないため、読み取ることができない場合は、</a:t>
            </a:r>
            <a:endParaRPr lang="en-US" altLang="ja-JP" dirty="0">
              <a:solidFill>
                <a:srgbClr val="464646"/>
              </a:solidFill>
              <a:latin typeface="BIZ UDPゴシック" panose="020B0400000000000000" pitchFamily="50" charset="-128"/>
              <a:ea typeface="BIZ UDPゴシック" panose="020B0400000000000000" pitchFamily="50" charset="-128"/>
              <a:cs typeface="Arial"/>
              <a:sym typeface="Arial"/>
            </a:endParaRPr>
          </a:p>
          <a:p>
            <a:pPr marL="0" marR="0" lvl="0" indent="0" rtl="0">
              <a:lnSpc>
                <a:spcPct val="120000"/>
              </a:lnSpc>
              <a:spcBef>
                <a:spcPts val="0"/>
              </a:spcBef>
              <a:spcAft>
                <a:spcPts val="0"/>
              </a:spcAft>
              <a:buClr>
                <a:srgbClr val="000000"/>
              </a:buClr>
              <a:buSzPts val="1400"/>
              <a:buFont typeface="Arial"/>
              <a:buNone/>
            </a:pPr>
            <a:r>
              <a:rPr lang="ja-JP" altLang="en-US" dirty="0">
                <a:solidFill>
                  <a:srgbClr val="464646"/>
                </a:solidFill>
                <a:latin typeface="BIZ UDPゴシック" panose="020B0400000000000000" pitchFamily="50" charset="-128"/>
                <a:ea typeface="BIZ UDPゴシック" panose="020B0400000000000000" pitchFamily="50" charset="-128"/>
                <a:cs typeface="Arial"/>
                <a:sym typeface="Arial"/>
              </a:rPr>
              <a:t>お手数ですが新規登録時に</a:t>
            </a:r>
            <a:r>
              <a:rPr lang="ja-JP" altLang="en-US" b="0" i="0" u="none" strike="noStrike" cap="none" dirty="0">
                <a:solidFill>
                  <a:srgbClr val="464646"/>
                </a:solidFill>
                <a:latin typeface="BIZ UDPゴシック" panose="020B0400000000000000" pitchFamily="50" charset="-128"/>
                <a:ea typeface="BIZ UDPゴシック" panose="020B0400000000000000" pitchFamily="50" charset="-128"/>
                <a:cs typeface="Arial"/>
                <a:sym typeface="Arial"/>
              </a:rPr>
              <a:t>手入力で取引先名や、事業者登録番号、金額を入力したうえで登録してください。</a:t>
            </a:r>
            <a:endParaRPr lang="en-US" altLang="ja-JP" b="0" i="0" u="none" strike="noStrike" cap="none" dirty="0">
              <a:solidFill>
                <a:srgbClr val="464646"/>
              </a:solidFill>
              <a:latin typeface="BIZ UDPゴシック" panose="020B0400000000000000" pitchFamily="50" charset="-128"/>
              <a:ea typeface="BIZ UDPゴシック" panose="020B0400000000000000" pitchFamily="50" charset="-128"/>
              <a:cs typeface="Arial"/>
              <a:sym typeface="Arial"/>
            </a:endParaRPr>
          </a:p>
          <a:p>
            <a:pPr marL="0" marR="0" lvl="0" indent="0" rtl="0">
              <a:lnSpc>
                <a:spcPct val="120000"/>
              </a:lnSpc>
              <a:spcBef>
                <a:spcPts val="0"/>
              </a:spcBef>
              <a:spcAft>
                <a:spcPts val="0"/>
              </a:spcAft>
              <a:buClr>
                <a:srgbClr val="000000"/>
              </a:buClr>
              <a:buSzPts val="1400"/>
              <a:buFont typeface="Arial"/>
              <a:buNone/>
            </a:pPr>
            <a:r>
              <a:rPr lang="ja-JP" altLang="en-US" dirty="0">
                <a:solidFill>
                  <a:srgbClr val="464646"/>
                </a:solidFill>
                <a:latin typeface="BIZ UDPゴシック" panose="020B0400000000000000" pitchFamily="50" charset="-128"/>
                <a:ea typeface="BIZ UDPゴシック" panose="020B0400000000000000" pitchFamily="50" charset="-128"/>
                <a:cs typeface="Arial"/>
                <a:sym typeface="Arial"/>
              </a:rPr>
              <a:t>また、すでに読み取られている項目についても誤りがないかを目検で確認するようにしてください。</a:t>
            </a:r>
            <a:endParaRPr lang="ja-JP" altLang="en-US" b="0" i="0" u="none" strike="noStrike" cap="none" dirty="0">
              <a:solidFill>
                <a:srgbClr val="464646"/>
              </a:solidFill>
              <a:latin typeface="BIZ UDPゴシック" panose="020B0400000000000000" pitchFamily="50" charset="-128"/>
              <a:ea typeface="BIZ UDPゴシック" panose="020B0400000000000000" pitchFamily="50" charset="-128"/>
              <a:cs typeface="Arial"/>
              <a:sym typeface="Arial"/>
            </a:endParaRPr>
          </a:p>
        </p:txBody>
      </p:sp>
      <p:sp>
        <p:nvSpPr>
          <p:cNvPr id="9" name="正方形/長方形 8">
            <a:extLst>
              <a:ext uri="{FF2B5EF4-FFF2-40B4-BE49-F238E27FC236}">
                <a16:creationId xmlns:a16="http://schemas.microsoft.com/office/drawing/2014/main" id="{90CF4FFB-C094-E80D-0B3B-9D1695C9807D}"/>
              </a:ext>
            </a:extLst>
          </p:cNvPr>
          <p:cNvSpPr/>
          <p:nvPr/>
        </p:nvSpPr>
        <p:spPr>
          <a:xfrm>
            <a:off x="479425" y="1376363"/>
            <a:ext cx="11233150" cy="1689565"/>
          </a:xfrm>
          <a:prstGeom prst="rect">
            <a:avLst/>
          </a:prstGeom>
          <a:solidFill>
            <a:srgbClr val="F6F6F6"/>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90000" rIns="90000" bIns="90000" rtlCol="0" anchor="ctr"/>
          <a:lstStyle/>
          <a:p>
            <a:pPr marL="0" marR="0" lvl="0" indent="0" rtl="0">
              <a:lnSpc>
                <a:spcPct val="120000"/>
              </a:lnSpc>
              <a:spcBef>
                <a:spcPts val="0"/>
              </a:spcBef>
              <a:spcAft>
                <a:spcPts val="0"/>
              </a:spcAft>
              <a:buClr>
                <a:srgbClr val="000000"/>
              </a:buClr>
              <a:buSzPts val="1400"/>
              <a:buFont typeface="Arial"/>
              <a:buNone/>
            </a:pPr>
            <a:r>
              <a:rPr lang="ja-JP" altLang="en-US" sz="2000" b="1" i="0" u="none" strike="noStrike" cap="none" dirty="0">
                <a:solidFill>
                  <a:srgbClr val="464646"/>
                </a:solidFill>
                <a:latin typeface="BIZ UDPゴシック" panose="020B0400000000000000" pitchFamily="50" charset="-128"/>
                <a:ea typeface="BIZ UDPゴシック" panose="020B0400000000000000" pitchFamily="50" charset="-128"/>
                <a:cs typeface="Arial"/>
                <a:sym typeface="Arial"/>
              </a:rPr>
              <a:t>質問</a:t>
            </a:r>
            <a:endParaRPr lang="en-US" altLang="ja-JP" sz="2000" b="1" i="0" u="none" strike="noStrike" cap="none" dirty="0">
              <a:solidFill>
                <a:srgbClr val="464646"/>
              </a:solidFill>
              <a:latin typeface="BIZ UDPゴシック" panose="020B0400000000000000" pitchFamily="50" charset="-128"/>
              <a:ea typeface="BIZ UDPゴシック" panose="020B0400000000000000" pitchFamily="50" charset="-128"/>
              <a:cs typeface="Arial"/>
              <a:sym typeface="Arial"/>
            </a:endParaRPr>
          </a:p>
          <a:p>
            <a:pPr marL="0" marR="0" lvl="0" indent="0" rtl="0">
              <a:lnSpc>
                <a:spcPct val="120000"/>
              </a:lnSpc>
              <a:spcBef>
                <a:spcPts val="0"/>
              </a:spcBef>
              <a:spcAft>
                <a:spcPts val="0"/>
              </a:spcAft>
              <a:buClr>
                <a:srgbClr val="000000"/>
              </a:buClr>
              <a:buSzPts val="1400"/>
              <a:buFont typeface="Arial"/>
              <a:buNone/>
            </a:pPr>
            <a:r>
              <a:rPr lang="ja-JP" altLang="en-US" dirty="0">
                <a:solidFill>
                  <a:srgbClr val="464646"/>
                </a:solidFill>
                <a:latin typeface="BIZ UDPゴシック" panose="020B0400000000000000" pitchFamily="50" charset="-128"/>
                <a:ea typeface="BIZ UDPゴシック" panose="020B0400000000000000" pitchFamily="50" charset="-128"/>
                <a:cs typeface="Arial"/>
                <a:sym typeface="Arial"/>
              </a:rPr>
              <a:t>「楽楽精算」アプリで領収書を撮影した際に、取引先名や事業者登録番号（</a:t>
            </a:r>
            <a:r>
              <a:rPr lang="en-US" altLang="ja-JP" dirty="0">
                <a:solidFill>
                  <a:srgbClr val="464646"/>
                </a:solidFill>
                <a:latin typeface="BIZ UDPゴシック" panose="020B0400000000000000" pitchFamily="50" charset="-128"/>
                <a:ea typeface="BIZ UDPゴシック" panose="020B0400000000000000" pitchFamily="50" charset="-128"/>
                <a:cs typeface="Arial"/>
                <a:sym typeface="Arial"/>
              </a:rPr>
              <a:t>T</a:t>
            </a:r>
            <a:r>
              <a:rPr lang="ja-JP" altLang="en-US" dirty="0">
                <a:solidFill>
                  <a:srgbClr val="464646"/>
                </a:solidFill>
                <a:latin typeface="BIZ UDPゴシック" panose="020B0400000000000000" pitchFamily="50" charset="-128"/>
                <a:ea typeface="BIZ UDPゴシック" panose="020B0400000000000000" pitchFamily="50" charset="-128"/>
                <a:cs typeface="Arial"/>
                <a:sym typeface="Arial"/>
              </a:rPr>
              <a:t>＋</a:t>
            </a:r>
            <a:r>
              <a:rPr lang="en-US" altLang="ja-JP" dirty="0">
                <a:solidFill>
                  <a:srgbClr val="464646"/>
                </a:solidFill>
                <a:latin typeface="BIZ UDPゴシック" panose="020B0400000000000000" pitchFamily="50" charset="-128"/>
                <a:ea typeface="BIZ UDPゴシック" panose="020B0400000000000000" pitchFamily="50" charset="-128"/>
                <a:cs typeface="Arial"/>
                <a:sym typeface="Arial"/>
              </a:rPr>
              <a:t>13</a:t>
            </a:r>
            <a:r>
              <a:rPr lang="ja-JP" altLang="en-US" dirty="0">
                <a:solidFill>
                  <a:srgbClr val="464646"/>
                </a:solidFill>
                <a:latin typeface="BIZ UDPゴシック" panose="020B0400000000000000" pitchFamily="50" charset="-128"/>
                <a:ea typeface="BIZ UDPゴシック" panose="020B0400000000000000" pitchFamily="50" charset="-128"/>
                <a:cs typeface="Arial"/>
                <a:sym typeface="Arial"/>
              </a:rPr>
              <a:t>桁の数字）、金額などの項目が読み取られない場合があります。こういった場合はどうしたらよい？何か設定などができるのでしょうか？</a:t>
            </a:r>
            <a:endParaRPr lang="en-US" altLang="ja-JP" dirty="0">
              <a:solidFill>
                <a:srgbClr val="464646"/>
              </a:solidFill>
              <a:latin typeface="BIZ UDPゴシック" panose="020B0400000000000000" pitchFamily="50" charset="-128"/>
              <a:ea typeface="BIZ UDPゴシック" panose="020B0400000000000000" pitchFamily="50" charset="-128"/>
              <a:cs typeface="Arial"/>
              <a:sym typeface="Arial"/>
            </a:endParaRPr>
          </a:p>
        </p:txBody>
      </p:sp>
    </p:spTree>
    <p:extLst>
      <p:ext uri="{BB962C8B-B14F-4D97-AF65-F5344CB8AC3E}">
        <p14:creationId xmlns:p14="http://schemas.microsoft.com/office/powerpoint/2010/main" val="4156253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DB0941E1-92E1-AA82-AB69-35067FF3F5E6}"/>
              </a:ext>
            </a:extLst>
          </p:cNvPr>
          <p:cNvSpPr>
            <a:spLocks noGrp="1"/>
          </p:cNvSpPr>
          <p:nvPr>
            <p:ph type="sldNum" sz="quarter" idx="12"/>
          </p:nvPr>
        </p:nvSpPr>
        <p:spPr/>
        <p:txBody>
          <a:bodyPr/>
          <a:lstStyle/>
          <a:p>
            <a:fld id="{D8A28372-6A5A-4399-8FC5-CCF396CD4981}" type="slidenum">
              <a:rPr lang="en-GB" smtClean="0"/>
              <a:pPr/>
              <a:t>3</a:t>
            </a:fld>
            <a:endParaRPr lang="en-GB"/>
          </a:p>
        </p:txBody>
      </p:sp>
      <p:sp>
        <p:nvSpPr>
          <p:cNvPr id="2" name="タイトル 1">
            <a:extLst>
              <a:ext uri="{FF2B5EF4-FFF2-40B4-BE49-F238E27FC236}">
                <a16:creationId xmlns:a16="http://schemas.microsoft.com/office/drawing/2014/main" id="{9FC99C03-FEDE-F597-8F35-B6F7AA55D09D}"/>
              </a:ext>
            </a:extLst>
          </p:cNvPr>
          <p:cNvSpPr>
            <a:spLocks noGrp="1"/>
          </p:cNvSpPr>
          <p:nvPr>
            <p:ph type="title"/>
          </p:nvPr>
        </p:nvSpPr>
        <p:spPr>
          <a:xfrm>
            <a:off x="479425" y="3015916"/>
            <a:ext cx="5902325" cy="1613234"/>
          </a:xfrm>
        </p:spPr>
        <p:txBody>
          <a:bodyPr/>
          <a:lstStyle/>
          <a:p>
            <a:pPr>
              <a:lnSpc>
                <a:spcPct val="120000"/>
              </a:lnSpc>
            </a:pPr>
            <a:r>
              <a:rPr kumimoji="1" lang="en-US" altLang="ja-JP" sz="3200" dirty="0"/>
              <a:t>1.</a:t>
            </a:r>
            <a:r>
              <a:rPr kumimoji="1" lang="ja-JP" altLang="en-US" sz="3200" dirty="0"/>
              <a:t>電子帳簿保存法制度とは</a:t>
            </a:r>
          </a:p>
        </p:txBody>
      </p:sp>
    </p:spTree>
    <p:extLst>
      <p:ext uri="{BB962C8B-B14F-4D97-AF65-F5344CB8AC3E}">
        <p14:creationId xmlns:p14="http://schemas.microsoft.com/office/powerpoint/2010/main" val="47967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コンテンツ プレースホルダー 2">
            <a:extLst>
              <a:ext uri="{FF2B5EF4-FFF2-40B4-BE49-F238E27FC236}">
                <a16:creationId xmlns:a16="http://schemas.microsoft.com/office/drawing/2014/main" id="{24E82C17-8392-7240-478B-DC8890CCB554}"/>
              </a:ext>
            </a:extLst>
          </p:cNvPr>
          <p:cNvSpPr txBox="1">
            <a:spLocks/>
          </p:cNvSpPr>
          <p:nvPr/>
        </p:nvSpPr>
        <p:spPr>
          <a:xfrm>
            <a:off x="479427" y="1376363"/>
            <a:ext cx="11233148" cy="896744"/>
          </a:xfrm>
          <a:prstGeom prst="rect">
            <a:avLst/>
          </a:prstGeom>
        </p:spPr>
        <p:txBody>
          <a:bodyPr vert="horz" lIns="0" tIns="0" rIns="0" bIns="0" rtlCol="0" anchor="t" anchorCtr="0">
            <a:noAutofit/>
          </a:bodyPr>
          <a:lstStyle>
            <a:lvl1pPr marL="360000" indent="-360000" algn="l" defTabSz="914400" rtl="0" eaLnBrk="1" latinLnBrk="0" hangingPunct="1">
              <a:lnSpc>
                <a:spcPct val="135000"/>
              </a:lnSpc>
              <a:spcBef>
                <a:spcPts val="0"/>
              </a:spcBef>
              <a:buFont typeface="BIZ UDPGothic" panose="020B0400000000000000" pitchFamily="34" charset="-128"/>
              <a:buChar char="—"/>
              <a:defRPr kumimoji="1" sz="1300" kern="1200">
                <a:solidFill>
                  <a:schemeClr val="tx1"/>
                </a:solidFill>
                <a:latin typeface="+mn-lt"/>
                <a:ea typeface="+mn-ea"/>
                <a:cs typeface="+mn-cs"/>
              </a:defRPr>
            </a:lvl1pPr>
            <a:lvl2pPr marL="720000" indent="-360000" algn="l" defTabSz="914400" rtl="0" eaLnBrk="1" latinLnBrk="0" hangingPunct="1">
              <a:lnSpc>
                <a:spcPct val="135000"/>
              </a:lnSpc>
              <a:spcBef>
                <a:spcPts val="0"/>
              </a:spcBef>
              <a:buFont typeface="BIZ UDPGothic" panose="020B0400000000000000" pitchFamily="34" charset="-128"/>
              <a:buChar char="—"/>
              <a:defRPr kumimoji="1" sz="1300" kern="1200">
                <a:solidFill>
                  <a:schemeClr val="tx1"/>
                </a:solidFill>
                <a:latin typeface="+mn-lt"/>
                <a:ea typeface="+mn-ea"/>
                <a:cs typeface="+mn-cs"/>
              </a:defRPr>
            </a:lvl2pPr>
            <a:lvl3pPr marL="1080000" indent="-360000" algn="l" defTabSz="914400" rtl="0" eaLnBrk="1" latinLnBrk="0" hangingPunct="1">
              <a:lnSpc>
                <a:spcPct val="135000"/>
              </a:lnSpc>
              <a:spcBef>
                <a:spcPts val="0"/>
              </a:spcBef>
              <a:buFont typeface="BIZ UDPGothic" panose="020B0400000000000000" pitchFamily="34" charset="-128"/>
              <a:buChar char="—"/>
              <a:defRPr kumimoji="1" sz="1300" kern="1200">
                <a:solidFill>
                  <a:schemeClr val="tx1"/>
                </a:solidFill>
                <a:latin typeface="+mn-lt"/>
                <a:ea typeface="+mn-ea"/>
                <a:cs typeface="+mn-cs"/>
              </a:defRPr>
            </a:lvl3pPr>
            <a:lvl4pPr marL="0" indent="0" algn="l" defTabSz="914400" rtl="0" eaLnBrk="1" latinLnBrk="0" hangingPunct="1">
              <a:lnSpc>
                <a:spcPct val="135000"/>
              </a:lnSpc>
              <a:spcBef>
                <a:spcPts val="0"/>
              </a:spcBef>
              <a:buFontTx/>
              <a:buNone/>
              <a:defRPr kumimoji="1" sz="1300" b="1" kern="1200">
                <a:solidFill>
                  <a:schemeClr val="tx2"/>
                </a:solidFill>
                <a:latin typeface="+mn-lt"/>
                <a:ea typeface="+mn-ea"/>
                <a:cs typeface="+mn-cs"/>
              </a:defRPr>
            </a:lvl4pPr>
            <a:lvl5pPr marL="0" indent="0" algn="l" defTabSz="914400" rtl="0" eaLnBrk="1" latinLnBrk="0" hangingPunct="1">
              <a:lnSpc>
                <a:spcPct val="135000"/>
              </a:lnSpc>
              <a:spcBef>
                <a:spcPts val="0"/>
              </a:spcBef>
              <a:buFontTx/>
              <a:buNone/>
              <a:defRPr kumimoji="1" sz="1300" kern="1200">
                <a:solidFill>
                  <a:schemeClr val="tx1"/>
                </a:solidFill>
                <a:latin typeface="+mn-lt"/>
                <a:ea typeface="+mn-ea"/>
                <a:cs typeface="+mn-cs"/>
              </a:defRPr>
            </a:lvl5pPr>
            <a:lvl6pPr marL="0" indent="0" algn="l" defTabSz="914400" rtl="0" eaLnBrk="1" latinLnBrk="0" hangingPunct="1">
              <a:lnSpc>
                <a:spcPct val="135000"/>
              </a:lnSpc>
              <a:spcBef>
                <a:spcPts val="0"/>
              </a:spcBef>
              <a:buFontTx/>
              <a:buNone/>
              <a:defRPr kumimoji="1" sz="2300" b="1" kern="1200">
                <a:solidFill>
                  <a:schemeClr val="tx1"/>
                </a:solidFill>
                <a:latin typeface="+mn-lt"/>
                <a:ea typeface="+mn-ea"/>
                <a:cs typeface="+mn-cs"/>
              </a:defRPr>
            </a:lvl6pPr>
            <a:lvl7pPr marL="0" indent="0" algn="l" defTabSz="914400" rtl="0" eaLnBrk="1" latinLnBrk="0" hangingPunct="1">
              <a:lnSpc>
                <a:spcPct val="135000"/>
              </a:lnSpc>
              <a:spcBef>
                <a:spcPts val="0"/>
              </a:spcBef>
              <a:buFontTx/>
              <a:buNone/>
              <a:defRPr kumimoji="1" sz="1600" kern="1200">
                <a:solidFill>
                  <a:schemeClr val="tx1"/>
                </a:solidFill>
                <a:latin typeface="+mn-lt"/>
                <a:ea typeface="+mn-ea"/>
                <a:cs typeface="+mn-cs"/>
              </a:defRPr>
            </a:lvl7pPr>
            <a:lvl8pPr marL="0" indent="0" algn="l" defTabSz="914400" rtl="0" eaLnBrk="1" latinLnBrk="0" hangingPunct="1">
              <a:lnSpc>
                <a:spcPct val="100000"/>
              </a:lnSpc>
              <a:spcBef>
                <a:spcPts val="0"/>
              </a:spcBef>
              <a:buFontTx/>
              <a:buNone/>
              <a:defRPr kumimoji="1" sz="5300" b="1" kern="1200">
                <a:solidFill>
                  <a:schemeClr val="tx1"/>
                </a:solidFill>
                <a:latin typeface="+mn-lt"/>
                <a:ea typeface="+mn-ea"/>
                <a:cs typeface="+mn-cs"/>
              </a:defRPr>
            </a:lvl8pPr>
            <a:lvl9pPr marL="360000" indent="-360000" algn="l" defTabSz="914400" rtl="0" eaLnBrk="1" latinLnBrk="0" hangingPunct="1">
              <a:lnSpc>
                <a:spcPct val="135000"/>
              </a:lnSpc>
              <a:spcBef>
                <a:spcPts val="0"/>
              </a:spcBef>
              <a:buFont typeface="BIZ UDPGothic" panose="020B0400000000000000" pitchFamily="34" charset="-128"/>
              <a:buChar char="—"/>
              <a:defRPr kumimoji="1" sz="1300" kern="1200">
                <a:solidFill>
                  <a:schemeClr val="tx1"/>
                </a:solidFill>
                <a:latin typeface="+mn-lt"/>
                <a:ea typeface="+mn-ea"/>
                <a:cs typeface="+mn-cs"/>
              </a:defRPr>
            </a:lvl9pPr>
          </a:lstStyle>
          <a:p>
            <a:pPr lvl="4" indent="-360000"/>
            <a:r>
              <a:rPr lang="ja-JP" altLang="en-US" sz="1800" b="0" i="0" u="none" strike="noStrike" cap="none" dirty="0">
                <a:solidFill>
                  <a:srgbClr val="464646"/>
                </a:solidFill>
                <a:latin typeface="BIZ UDPゴシック" panose="020B0400000000000000" pitchFamily="50" charset="-128"/>
                <a:ea typeface="BIZ UDPゴシック" panose="020B0400000000000000" pitchFamily="50" charset="-128"/>
                <a:cs typeface="Meiryo"/>
                <a:sym typeface="Meiryo"/>
              </a:rPr>
              <a:t>電子帳簿保存法とは、その名の通り、送付あるいは受領した国税関係書類（領収書や請求書など）や、</a:t>
            </a:r>
            <a:endParaRPr lang="en-US" altLang="ja-JP" sz="1800" b="0" i="0" u="none" strike="noStrike" cap="none" dirty="0">
              <a:solidFill>
                <a:srgbClr val="464646"/>
              </a:solidFill>
              <a:latin typeface="BIZ UDPゴシック" panose="020B0400000000000000" pitchFamily="50" charset="-128"/>
              <a:ea typeface="BIZ UDPゴシック" panose="020B0400000000000000" pitchFamily="50" charset="-128"/>
              <a:cs typeface="Meiryo"/>
              <a:sym typeface="Meiryo"/>
            </a:endParaRPr>
          </a:p>
          <a:p>
            <a:pPr lvl="4" indent="-360000"/>
            <a:r>
              <a:rPr lang="ja-JP" altLang="en-US" sz="1800" b="0" i="0" u="none" strike="noStrike" cap="none" dirty="0">
                <a:solidFill>
                  <a:srgbClr val="464646"/>
                </a:solidFill>
                <a:latin typeface="BIZ UDPゴシック" panose="020B0400000000000000" pitchFamily="50" charset="-128"/>
                <a:ea typeface="BIZ UDPゴシック" panose="020B0400000000000000" pitchFamily="50" charset="-128"/>
                <a:cs typeface="Meiryo"/>
                <a:sym typeface="Meiryo"/>
              </a:rPr>
              <a:t>帳簿の「</a:t>
            </a:r>
            <a:r>
              <a:rPr lang="ja-JP" altLang="en-US" sz="1800" b="1" i="0" u="none" strike="noStrike" cap="none" dirty="0">
                <a:solidFill>
                  <a:srgbClr val="464646"/>
                </a:solidFill>
                <a:latin typeface="BIZ UDPゴシック" panose="020B0400000000000000" pitchFamily="50" charset="-128"/>
                <a:ea typeface="BIZ UDPゴシック" panose="020B0400000000000000" pitchFamily="50" charset="-128"/>
                <a:cs typeface="Meiryo"/>
                <a:sym typeface="Meiryo"/>
              </a:rPr>
              <a:t>保存」に関する事柄</a:t>
            </a:r>
            <a:r>
              <a:rPr lang="ja-JP" altLang="en-US" sz="1800" i="0" u="none" strike="noStrike" cap="none" dirty="0">
                <a:solidFill>
                  <a:srgbClr val="464646"/>
                </a:solidFill>
                <a:latin typeface="BIZ UDPゴシック" panose="020B0400000000000000" pitchFamily="50" charset="-128"/>
                <a:ea typeface="BIZ UDPゴシック" panose="020B0400000000000000" pitchFamily="50" charset="-128"/>
                <a:cs typeface="Meiryo"/>
                <a:sym typeface="Meiryo"/>
              </a:rPr>
              <a:t>を取り決めている法律です。</a:t>
            </a:r>
            <a:endParaRPr lang="en-US" altLang="ja-JP" sz="1800" i="0" u="none" strike="noStrike" cap="none" dirty="0">
              <a:solidFill>
                <a:srgbClr val="464646"/>
              </a:solidFill>
              <a:latin typeface="BIZ UDPゴシック" panose="020B0400000000000000" pitchFamily="50" charset="-128"/>
              <a:ea typeface="BIZ UDPゴシック" panose="020B0400000000000000" pitchFamily="50" charset="-128"/>
              <a:cs typeface="Meiryo"/>
              <a:sym typeface="Meiryo"/>
            </a:endParaRPr>
          </a:p>
        </p:txBody>
      </p:sp>
      <p:sp>
        <p:nvSpPr>
          <p:cNvPr id="2" name="タイトル 1">
            <a:extLst>
              <a:ext uri="{FF2B5EF4-FFF2-40B4-BE49-F238E27FC236}">
                <a16:creationId xmlns:a16="http://schemas.microsoft.com/office/drawing/2014/main" id="{34D4B052-D8EF-DC1E-39C1-02632C71075F}"/>
              </a:ext>
            </a:extLst>
          </p:cNvPr>
          <p:cNvSpPr>
            <a:spLocks noGrp="1"/>
          </p:cNvSpPr>
          <p:nvPr>
            <p:ph type="title"/>
          </p:nvPr>
        </p:nvSpPr>
        <p:spPr>
          <a:xfrm>
            <a:off x="479425" y="383150"/>
            <a:ext cx="9507855" cy="793750"/>
          </a:xfrm>
        </p:spPr>
        <p:txBody>
          <a:bodyPr/>
          <a:lstStyle/>
          <a:p>
            <a:r>
              <a:rPr lang="ja-JP" altLang="en-US" dirty="0">
                <a:ea typeface="BIZ UDPゴシック" panose="020B0400000000000000" pitchFamily="50" charset="-128"/>
              </a:rPr>
              <a:t>電子帳簿保存法</a:t>
            </a:r>
            <a:r>
              <a:rPr lang="ja-JP" altLang="en-US" sz="2800" dirty="0">
                <a:ea typeface="BIZ UDPゴシック" panose="020B0400000000000000" pitchFamily="50" charset="-128"/>
              </a:rPr>
              <a:t>とは</a:t>
            </a:r>
            <a:endParaRPr kumimoji="1" lang="ja-JP" altLang="en-US" dirty="0">
              <a:ea typeface="BIZ UDPゴシック" panose="020B0400000000000000" pitchFamily="50" charset="-128"/>
            </a:endParaRPr>
          </a:p>
        </p:txBody>
      </p:sp>
      <p:sp>
        <p:nvSpPr>
          <p:cNvPr id="3" name="スライド番号プレースホルダー 2">
            <a:extLst>
              <a:ext uri="{FF2B5EF4-FFF2-40B4-BE49-F238E27FC236}">
                <a16:creationId xmlns:a16="http://schemas.microsoft.com/office/drawing/2014/main" id="{8CC626FD-8FE2-5CDD-8FD1-CC301DBED18D}"/>
              </a:ext>
            </a:extLst>
          </p:cNvPr>
          <p:cNvSpPr>
            <a:spLocks noGrp="1"/>
          </p:cNvSpPr>
          <p:nvPr>
            <p:ph type="sldNum" sz="quarter" idx="12"/>
          </p:nvPr>
        </p:nvSpPr>
        <p:spPr/>
        <p:txBody>
          <a:bodyPr/>
          <a:lstStyle/>
          <a:p>
            <a:fld id="{D8A28372-6A5A-4399-8FC5-CCF396CD4981}" type="slidenum">
              <a:rPr lang="en-GB" smtClean="0"/>
              <a:t>4</a:t>
            </a:fld>
            <a:endParaRPr lang="en-GB"/>
          </a:p>
        </p:txBody>
      </p:sp>
      <p:sp>
        <p:nvSpPr>
          <p:cNvPr id="6" name="正方形/長方形 5">
            <a:extLst>
              <a:ext uri="{FF2B5EF4-FFF2-40B4-BE49-F238E27FC236}">
                <a16:creationId xmlns:a16="http://schemas.microsoft.com/office/drawing/2014/main" id="{DE61512F-3C99-FAD8-A488-97F86395D191}"/>
              </a:ext>
            </a:extLst>
          </p:cNvPr>
          <p:cNvSpPr/>
          <p:nvPr/>
        </p:nvSpPr>
        <p:spPr>
          <a:xfrm>
            <a:off x="5117596" y="5276306"/>
            <a:ext cx="6156000" cy="288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90000" rIns="90000" bIns="90000" rtlCol="0" anchor="ctr"/>
          <a:lstStyle/>
          <a:p>
            <a:pPr algn="ctr">
              <a:lnSpc>
                <a:spcPct val="135000"/>
              </a:lnSpc>
            </a:pPr>
            <a:endParaRPr kumimoji="1" lang="ja-JP" altLang="en-US" sz="1300" dirty="0">
              <a:solidFill>
                <a:schemeClr val="bg1"/>
              </a:solidFill>
            </a:endParaRPr>
          </a:p>
        </p:txBody>
      </p:sp>
      <p:sp>
        <p:nvSpPr>
          <p:cNvPr id="18" name="正方形/長方形 17">
            <a:extLst>
              <a:ext uri="{FF2B5EF4-FFF2-40B4-BE49-F238E27FC236}">
                <a16:creationId xmlns:a16="http://schemas.microsoft.com/office/drawing/2014/main" id="{33D193B5-8D81-9FE0-7450-0EA015A21C0B}"/>
              </a:ext>
            </a:extLst>
          </p:cNvPr>
          <p:cNvSpPr/>
          <p:nvPr/>
        </p:nvSpPr>
        <p:spPr>
          <a:xfrm>
            <a:off x="1167577" y="2073431"/>
            <a:ext cx="2048554" cy="288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90000" tIns="90000" rIns="90000" bIns="90000" rtlCol="0" anchor="ctr"/>
          <a:lstStyle/>
          <a:p>
            <a:pPr algn="ctr">
              <a:lnSpc>
                <a:spcPct val="135000"/>
              </a:lnSpc>
            </a:pPr>
            <a:endParaRPr kumimoji="1" lang="ja-JP" altLang="en-US" sz="1300" dirty="0">
              <a:solidFill>
                <a:schemeClr val="bg1"/>
              </a:solidFill>
            </a:endParaRPr>
          </a:p>
        </p:txBody>
      </p:sp>
      <p:sp>
        <p:nvSpPr>
          <p:cNvPr id="21" name="Google Shape;316;g2170aa7e1d3_1_156">
            <a:extLst>
              <a:ext uri="{FF2B5EF4-FFF2-40B4-BE49-F238E27FC236}">
                <a16:creationId xmlns:a16="http://schemas.microsoft.com/office/drawing/2014/main" id="{89A213FD-6D3F-58EB-1650-DC2C3277F612}"/>
              </a:ext>
            </a:extLst>
          </p:cNvPr>
          <p:cNvSpPr/>
          <p:nvPr/>
        </p:nvSpPr>
        <p:spPr>
          <a:xfrm>
            <a:off x="479425" y="2383685"/>
            <a:ext cx="11106833" cy="2273338"/>
          </a:xfrm>
          <a:prstGeom prst="rect">
            <a:avLst/>
          </a:prstGeom>
          <a:solidFill>
            <a:srgbClr val="EDF7FF"/>
          </a:solidFill>
          <a:ln>
            <a:noFill/>
          </a:ln>
        </p:spPr>
        <p:txBody>
          <a:bodyPr spcFirstLastPara="1" wrap="square" lIns="91425" tIns="91425" rIns="91425" bIns="91425" anchor="ctr" anchorCtr="0">
            <a:noAutofit/>
          </a:bodyPr>
          <a:lstStyle/>
          <a:p>
            <a:pPr>
              <a:lnSpc>
                <a:spcPct val="130000"/>
              </a:lnSpc>
            </a:pPr>
            <a:r>
              <a:rPr lang="ja-JP" altLang="en-US" sz="1600" dirty="0">
                <a:solidFill>
                  <a:srgbClr val="464646"/>
                </a:solidFill>
                <a:latin typeface="BIZ UDPゴシック" panose="020B0400000000000000" pitchFamily="50" charset="-128"/>
                <a:ea typeface="BIZ UDPゴシック" panose="020B0400000000000000" pitchFamily="50" charset="-128"/>
              </a:rPr>
              <a:t>電子帳簿保存法は大きく分けて３つの分類があります。</a:t>
            </a:r>
            <a:endParaRPr lang="en-US" altLang="ja-JP" sz="1600" dirty="0">
              <a:solidFill>
                <a:srgbClr val="464646"/>
              </a:solidFill>
              <a:latin typeface="BIZ UDPゴシック" panose="020B0400000000000000" pitchFamily="50" charset="-128"/>
              <a:ea typeface="BIZ UDPゴシック" panose="020B0400000000000000" pitchFamily="50" charset="-128"/>
            </a:endParaRPr>
          </a:p>
          <a:p>
            <a:pPr>
              <a:lnSpc>
                <a:spcPct val="130000"/>
              </a:lnSpc>
            </a:pPr>
            <a:endParaRPr lang="en-US" altLang="ja-JP" sz="1600" dirty="0">
              <a:solidFill>
                <a:srgbClr val="464646"/>
              </a:solidFill>
              <a:latin typeface="BIZ UDPゴシック" panose="020B0400000000000000" pitchFamily="50" charset="-128"/>
              <a:ea typeface="BIZ UDPゴシック" panose="020B0400000000000000" pitchFamily="50" charset="-128"/>
            </a:endParaRPr>
          </a:p>
          <a:p>
            <a:pPr algn="l">
              <a:lnSpc>
                <a:spcPct val="150000"/>
              </a:lnSpc>
              <a:buFont typeface="+mj-lt"/>
              <a:buAutoNum type="arabicPeriod"/>
            </a:pPr>
            <a:r>
              <a:rPr lang="ja-JP" altLang="en-US" sz="2400" b="1" i="0" dirty="0">
                <a:solidFill>
                  <a:srgbClr val="464646"/>
                </a:solidFill>
                <a:effectLst/>
                <a:latin typeface="BIZ UDPゴシック" panose="020B0400000000000000" pitchFamily="50" charset="-128"/>
                <a:ea typeface="BIZ UDPゴシック" panose="020B0400000000000000" pitchFamily="50" charset="-128"/>
              </a:rPr>
              <a:t>国税関係帳簿書類の電子保存 </a:t>
            </a:r>
            <a:r>
              <a:rPr lang="ja-JP" altLang="en-US" sz="2400" b="0" i="0" dirty="0">
                <a:solidFill>
                  <a:srgbClr val="464646"/>
                </a:solidFill>
                <a:effectLst/>
                <a:latin typeface="BIZ UDPゴシック" panose="020B0400000000000000" pitchFamily="50" charset="-128"/>
                <a:ea typeface="BIZ UDPゴシック" panose="020B0400000000000000" pitchFamily="50" charset="-128"/>
              </a:rPr>
              <a:t>：電子的に作成した帳簿・書類をデータのまま保存</a:t>
            </a:r>
          </a:p>
          <a:p>
            <a:pPr algn="l">
              <a:lnSpc>
                <a:spcPct val="150000"/>
              </a:lnSpc>
              <a:buFont typeface="+mj-lt"/>
              <a:buAutoNum type="arabicPeriod"/>
            </a:pPr>
            <a:r>
              <a:rPr lang="ja-JP" altLang="en-US" sz="2400" b="1" i="0" dirty="0">
                <a:solidFill>
                  <a:srgbClr val="464646"/>
                </a:solidFill>
                <a:effectLst/>
                <a:latin typeface="BIZ UDPゴシック" panose="020B0400000000000000" pitchFamily="50" charset="-128"/>
                <a:ea typeface="BIZ UDPゴシック" panose="020B0400000000000000" pitchFamily="50" charset="-128"/>
              </a:rPr>
              <a:t>スキャナ保存　　　　　　　　　  　</a:t>
            </a:r>
            <a:r>
              <a:rPr lang="ja-JP" altLang="en-US" sz="2400" b="0" i="0" dirty="0">
                <a:solidFill>
                  <a:srgbClr val="464646"/>
                </a:solidFill>
                <a:effectLst/>
                <a:latin typeface="BIZ UDPゴシック" panose="020B0400000000000000" pitchFamily="50" charset="-128"/>
                <a:ea typeface="BIZ UDPゴシック" panose="020B0400000000000000" pitchFamily="50" charset="-128"/>
              </a:rPr>
              <a:t>：紙で受領・作成した書類を画像データで保存</a:t>
            </a:r>
          </a:p>
          <a:p>
            <a:pPr algn="l">
              <a:lnSpc>
                <a:spcPct val="150000"/>
              </a:lnSpc>
              <a:buFont typeface="+mj-lt"/>
              <a:buAutoNum type="arabicPeriod"/>
            </a:pPr>
            <a:r>
              <a:rPr lang="ja-JP" altLang="en-US" sz="2400" b="1" i="0" dirty="0">
                <a:solidFill>
                  <a:srgbClr val="464646"/>
                </a:solidFill>
                <a:effectLst/>
                <a:latin typeface="BIZ UDPゴシック" panose="020B0400000000000000" pitchFamily="50" charset="-128"/>
                <a:ea typeface="BIZ UDPゴシック" panose="020B0400000000000000" pitchFamily="50" charset="-128"/>
              </a:rPr>
              <a:t>電子取引　　　　　　　　         　</a:t>
            </a:r>
            <a:r>
              <a:rPr lang="ja-JP" altLang="en-US" sz="2400" b="0" i="0" dirty="0">
                <a:solidFill>
                  <a:srgbClr val="464646"/>
                </a:solidFill>
                <a:effectLst/>
                <a:latin typeface="BIZ UDPゴシック" panose="020B0400000000000000" pitchFamily="50" charset="-128"/>
                <a:ea typeface="BIZ UDPゴシック" panose="020B0400000000000000" pitchFamily="50" charset="-128"/>
              </a:rPr>
              <a:t>：電子的に授受した取引情報をデータで保存</a:t>
            </a:r>
          </a:p>
        </p:txBody>
      </p:sp>
      <p:sp>
        <p:nvSpPr>
          <p:cNvPr id="22" name="Google Shape;68;p6">
            <a:extLst>
              <a:ext uri="{FF2B5EF4-FFF2-40B4-BE49-F238E27FC236}">
                <a16:creationId xmlns:a16="http://schemas.microsoft.com/office/drawing/2014/main" id="{B5DB8FA5-FC62-14DF-76B3-1C05C32346AA}"/>
              </a:ext>
            </a:extLst>
          </p:cNvPr>
          <p:cNvSpPr/>
          <p:nvPr/>
        </p:nvSpPr>
        <p:spPr>
          <a:xfrm>
            <a:off x="479425" y="4975352"/>
            <a:ext cx="11233150" cy="1410736"/>
          </a:xfrm>
          <a:prstGeom prst="rect">
            <a:avLst/>
          </a:prstGeom>
          <a:solidFill>
            <a:srgbClr val="F6F6F6"/>
          </a:solidFill>
          <a:ln>
            <a:noFill/>
          </a:ln>
        </p:spPr>
        <p:txBody>
          <a:bodyPr spcFirstLastPara="1" wrap="square" lIns="95972" tIns="47973" rIns="95972" bIns="47973" anchor="ctr" anchorCtr="0">
            <a:noAutofit/>
          </a:bodyPr>
          <a:lstStyle/>
          <a:p>
            <a:pPr>
              <a:lnSpc>
                <a:spcPct val="120000"/>
              </a:lnSpc>
            </a:pPr>
            <a:r>
              <a:rPr lang="en-US" altLang="ja-JP" sz="1400" b="1" dirty="0">
                <a:solidFill>
                  <a:schemeClr val="accent1"/>
                </a:solidFill>
                <a:latin typeface="BIZ UDPゴシック" panose="020B0400000000000000" pitchFamily="50" charset="-128"/>
                <a:ea typeface="BIZ UDPゴシック" panose="020B0400000000000000" pitchFamily="50" charset="-128"/>
                <a:cs typeface="Meiryo"/>
                <a:sym typeface="Meiryo"/>
              </a:rPr>
              <a:t>Point     </a:t>
            </a:r>
            <a:r>
              <a:rPr lang="ja-JP" altLang="en-US" sz="1400" dirty="0">
                <a:solidFill>
                  <a:srgbClr val="464646"/>
                </a:solidFill>
                <a:latin typeface="BIZ UDPゴシック" panose="020B0400000000000000" pitchFamily="50" charset="-128"/>
                <a:ea typeface="BIZ UDPゴシック" panose="020B0400000000000000" pitchFamily="50" charset="-128"/>
                <a:cs typeface="Meiryo"/>
                <a:sym typeface="Meiryo"/>
              </a:rPr>
              <a:t>元々、紙で保存を求められている書類を電子で保存できるように定めたもの</a:t>
            </a:r>
            <a:endParaRPr lang="en-US" altLang="ja-JP" sz="1400" dirty="0">
              <a:solidFill>
                <a:srgbClr val="464646"/>
              </a:solidFill>
              <a:latin typeface="BIZ UDPゴシック" panose="020B0400000000000000" pitchFamily="50" charset="-128"/>
              <a:ea typeface="BIZ UDPゴシック" panose="020B0400000000000000" pitchFamily="50" charset="-128"/>
              <a:cs typeface="Meiryo"/>
              <a:sym typeface="Meiryo"/>
            </a:endParaRPr>
          </a:p>
          <a:p>
            <a:pPr>
              <a:lnSpc>
                <a:spcPct val="120000"/>
              </a:lnSpc>
            </a:pPr>
            <a:r>
              <a:rPr lang="ja-JP" altLang="en-US" sz="1400" dirty="0">
                <a:solidFill>
                  <a:srgbClr val="464646"/>
                </a:solidFill>
                <a:latin typeface="BIZ UDPゴシック" panose="020B0400000000000000" pitchFamily="50" charset="-128"/>
                <a:ea typeface="BIZ UDPゴシック" panose="020B0400000000000000" pitchFamily="50" charset="-128"/>
                <a:cs typeface="Meiryo"/>
                <a:sym typeface="Meiryo"/>
              </a:rPr>
              <a:t>　               →「１</a:t>
            </a:r>
            <a:r>
              <a:rPr lang="en-US" altLang="ja-JP" sz="1400" dirty="0">
                <a:solidFill>
                  <a:srgbClr val="464646"/>
                </a:solidFill>
                <a:latin typeface="BIZ UDPゴシック" panose="020B0400000000000000" pitchFamily="50" charset="-128"/>
                <a:ea typeface="BIZ UDPゴシック" panose="020B0400000000000000" pitchFamily="50" charset="-128"/>
                <a:cs typeface="Meiryo"/>
                <a:sym typeface="Meiryo"/>
              </a:rPr>
              <a:t>.</a:t>
            </a:r>
            <a:r>
              <a:rPr lang="ja-JP" altLang="en-US" sz="1400" dirty="0">
                <a:solidFill>
                  <a:srgbClr val="464646"/>
                </a:solidFill>
                <a:latin typeface="BIZ UDPゴシック" panose="020B0400000000000000" pitchFamily="50" charset="-128"/>
                <a:ea typeface="BIZ UDPゴシック" panose="020B0400000000000000" pitchFamily="50" charset="-128"/>
                <a:cs typeface="Meiryo"/>
                <a:sym typeface="Meiryo"/>
              </a:rPr>
              <a:t>国税関係帳簿書類の電子保存」「</a:t>
            </a:r>
            <a:r>
              <a:rPr lang="en-US" altLang="ja-JP" sz="1400" dirty="0">
                <a:solidFill>
                  <a:srgbClr val="464646"/>
                </a:solidFill>
                <a:latin typeface="BIZ UDPゴシック" panose="020B0400000000000000" pitchFamily="50" charset="-128"/>
                <a:ea typeface="BIZ UDPゴシック" panose="020B0400000000000000" pitchFamily="50" charset="-128"/>
                <a:cs typeface="Meiryo"/>
                <a:sym typeface="Meiryo"/>
              </a:rPr>
              <a:t>2.</a:t>
            </a:r>
            <a:r>
              <a:rPr lang="ja-JP" altLang="en-US" sz="1400" dirty="0">
                <a:solidFill>
                  <a:srgbClr val="464646"/>
                </a:solidFill>
                <a:latin typeface="BIZ UDPゴシック" panose="020B0400000000000000" pitchFamily="50" charset="-128"/>
                <a:ea typeface="BIZ UDPゴシック" panose="020B0400000000000000" pitchFamily="50" charset="-128"/>
                <a:cs typeface="Meiryo"/>
                <a:sym typeface="Meiryo"/>
              </a:rPr>
              <a:t>スキャナ保存」</a:t>
            </a:r>
            <a:endParaRPr lang="en-US" altLang="ja-JP" sz="1400" dirty="0">
              <a:solidFill>
                <a:srgbClr val="464646"/>
              </a:solidFill>
              <a:latin typeface="BIZ UDPゴシック" panose="020B0400000000000000" pitchFamily="50" charset="-128"/>
              <a:ea typeface="BIZ UDPゴシック" panose="020B0400000000000000" pitchFamily="50" charset="-128"/>
              <a:cs typeface="Meiryo"/>
              <a:sym typeface="Meiryo"/>
            </a:endParaRPr>
          </a:p>
          <a:p>
            <a:pPr>
              <a:lnSpc>
                <a:spcPct val="120000"/>
              </a:lnSpc>
            </a:pPr>
            <a:endParaRPr lang="ja-JP" altLang="en-US" sz="1400" dirty="0">
              <a:solidFill>
                <a:srgbClr val="464646"/>
              </a:solidFill>
              <a:latin typeface="BIZ UDPゴシック" panose="020B0400000000000000" pitchFamily="50" charset="-128"/>
              <a:ea typeface="BIZ UDPゴシック" panose="020B0400000000000000" pitchFamily="50" charset="-128"/>
              <a:cs typeface="Meiryo"/>
              <a:sym typeface="Meiryo"/>
            </a:endParaRPr>
          </a:p>
          <a:p>
            <a:pPr>
              <a:lnSpc>
                <a:spcPct val="120000"/>
              </a:lnSpc>
            </a:pPr>
            <a:r>
              <a:rPr lang="ja-JP" altLang="en-US" sz="1400" dirty="0">
                <a:solidFill>
                  <a:srgbClr val="464646"/>
                </a:solidFill>
                <a:latin typeface="BIZ UDPゴシック" panose="020B0400000000000000" pitchFamily="50" charset="-128"/>
                <a:ea typeface="BIZ UDPゴシック" panose="020B0400000000000000" pitchFamily="50" charset="-128"/>
                <a:cs typeface="Meiryo"/>
                <a:sym typeface="Meiryo"/>
              </a:rPr>
              <a:t>              電子で交付する／された電子データを電子保存するように定めたもの　</a:t>
            </a:r>
            <a:endParaRPr lang="en-US" altLang="ja-JP" sz="1400" dirty="0">
              <a:solidFill>
                <a:srgbClr val="464646"/>
              </a:solidFill>
              <a:latin typeface="BIZ UDPゴシック" panose="020B0400000000000000" pitchFamily="50" charset="-128"/>
              <a:ea typeface="BIZ UDPゴシック" panose="020B0400000000000000" pitchFamily="50" charset="-128"/>
              <a:cs typeface="Meiryo"/>
              <a:sym typeface="Meiryo"/>
            </a:endParaRPr>
          </a:p>
          <a:p>
            <a:pPr>
              <a:lnSpc>
                <a:spcPct val="120000"/>
              </a:lnSpc>
            </a:pPr>
            <a:r>
              <a:rPr lang="ja-JP" altLang="en-US" sz="1400" dirty="0">
                <a:solidFill>
                  <a:srgbClr val="464646"/>
                </a:solidFill>
                <a:latin typeface="BIZ UDPゴシック" panose="020B0400000000000000" pitchFamily="50" charset="-128"/>
                <a:ea typeface="BIZ UDPゴシック" panose="020B0400000000000000" pitchFamily="50" charset="-128"/>
                <a:cs typeface="Meiryo"/>
                <a:sym typeface="Meiryo"/>
              </a:rPr>
              <a:t>                 →「</a:t>
            </a:r>
            <a:r>
              <a:rPr lang="en-US" altLang="ja-JP" sz="1400" dirty="0">
                <a:solidFill>
                  <a:srgbClr val="464646"/>
                </a:solidFill>
                <a:latin typeface="BIZ UDPゴシック" panose="020B0400000000000000" pitchFamily="50" charset="-128"/>
                <a:ea typeface="BIZ UDPゴシック" panose="020B0400000000000000" pitchFamily="50" charset="-128"/>
                <a:cs typeface="Meiryo"/>
                <a:sym typeface="Meiryo"/>
              </a:rPr>
              <a:t>3.</a:t>
            </a:r>
            <a:r>
              <a:rPr lang="ja-JP" altLang="en-US" sz="1400" dirty="0">
                <a:solidFill>
                  <a:srgbClr val="464646"/>
                </a:solidFill>
                <a:latin typeface="BIZ UDPゴシック" panose="020B0400000000000000" pitchFamily="50" charset="-128"/>
                <a:ea typeface="BIZ UDPゴシック" panose="020B0400000000000000" pitchFamily="50" charset="-128"/>
                <a:cs typeface="Meiryo"/>
                <a:sym typeface="Meiryo"/>
              </a:rPr>
              <a:t>電子取引」　　</a:t>
            </a:r>
            <a:endParaRPr lang="en-US" altLang="ja-JP" sz="1400" dirty="0">
              <a:solidFill>
                <a:srgbClr val="464646"/>
              </a:solidFill>
              <a:latin typeface="BIZ UDPゴシック" panose="020B0400000000000000" pitchFamily="50" charset="-128"/>
              <a:ea typeface="BIZ UDPゴシック" panose="020B0400000000000000" pitchFamily="50" charset="-128"/>
              <a:cs typeface="Meiryo"/>
              <a:sym typeface="Meiryo"/>
            </a:endParaRPr>
          </a:p>
        </p:txBody>
      </p:sp>
    </p:spTree>
    <p:extLst>
      <p:ext uri="{BB962C8B-B14F-4D97-AF65-F5344CB8AC3E}">
        <p14:creationId xmlns:p14="http://schemas.microsoft.com/office/powerpoint/2010/main" val="1637973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2" name="タイトル 1">
            <a:extLst>
              <a:ext uri="{FF2B5EF4-FFF2-40B4-BE49-F238E27FC236}">
                <a16:creationId xmlns:a16="http://schemas.microsoft.com/office/drawing/2014/main" id="{AF831E2E-2BC2-6B66-4282-8A06DFB75A0E}"/>
              </a:ext>
            </a:extLst>
          </p:cNvPr>
          <p:cNvSpPr>
            <a:spLocks noGrp="1"/>
          </p:cNvSpPr>
          <p:nvPr>
            <p:ph type="title"/>
          </p:nvPr>
        </p:nvSpPr>
        <p:spPr>
          <a:xfrm>
            <a:off x="479425" y="377930"/>
            <a:ext cx="9507855" cy="793750"/>
          </a:xfrm>
        </p:spPr>
        <p:txBody>
          <a:bodyPr/>
          <a:lstStyle/>
          <a:p>
            <a:pPr>
              <a:lnSpc>
                <a:spcPct val="120000"/>
              </a:lnSpc>
            </a:pPr>
            <a:r>
              <a:rPr lang="ja-JP" altLang="en-US" dirty="0">
                <a:solidFill>
                  <a:srgbClr val="007BC7"/>
                </a:solidFill>
              </a:rPr>
              <a:t>対応する必要のあるもの</a:t>
            </a:r>
            <a:br>
              <a:rPr lang="ja-JP" altLang="en-US" dirty="0">
                <a:solidFill>
                  <a:srgbClr val="007BC7"/>
                </a:solidFill>
              </a:rPr>
            </a:br>
            <a:endParaRPr lang="ja-JP" altLang="en-US" dirty="0">
              <a:solidFill>
                <a:srgbClr val="007BC7"/>
              </a:solidFill>
            </a:endParaRPr>
          </a:p>
        </p:txBody>
      </p:sp>
      <p:sp>
        <p:nvSpPr>
          <p:cNvPr id="23" name="スライド番号プレースホルダー 2">
            <a:extLst>
              <a:ext uri="{FF2B5EF4-FFF2-40B4-BE49-F238E27FC236}">
                <a16:creationId xmlns:a16="http://schemas.microsoft.com/office/drawing/2014/main" id="{A205FEB4-2133-ACC1-3987-CB0D24E5A293}"/>
              </a:ext>
            </a:extLst>
          </p:cNvPr>
          <p:cNvSpPr>
            <a:spLocks noGrp="1"/>
          </p:cNvSpPr>
          <p:nvPr>
            <p:ph type="sldNum" sz="quarter" idx="12"/>
          </p:nvPr>
        </p:nvSpPr>
        <p:spPr/>
        <p:txBody>
          <a:bodyPr/>
          <a:lstStyle/>
          <a:p>
            <a:fld id="{D8A28372-6A5A-4399-8FC5-CCF396CD4981}" type="slidenum">
              <a:rPr lang="en-GB" smtClean="0"/>
              <a:t>5</a:t>
            </a:fld>
            <a:endParaRPr lang="en-GB"/>
          </a:p>
        </p:txBody>
      </p:sp>
      <p:sp>
        <p:nvSpPr>
          <p:cNvPr id="3" name="Google Shape;382;p57">
            <a:extLst>
              <a:ext uri="{FF2B5EF4-FFF2-40B4-BE49-F238E27FC236}">
                <a16:creationId xmlns:a16="http://schemas.microsoft.com/office/drawing/2014/main" id="{C7B18463-3C2A-95F9-BD39-43037A3DAAF9}"/>
              </a:ext>
            </a:extLst>
          </p:cNvPr>
          <p:cNvSpPr txBox="1"/>
          <p:nvPr/>
        </p:nvSpPr>
        <p:spPr>
          <a:xfrm>
            <a:off x="501204" y="1385830"/>
            <a:ext cx="8031192" cy="498385"/>
          </a:xfrm>
          <a:prstGeom prst="rect">
            <a:avLst/>
          </a:prstGeom>
          <a:noFill/>
          <a:ln>
            <a:noFill/>
          </a:ln>
        </p:spPr>
        <p:txBody>
          <a:bodyPr spcFirstLastPara="1" wrap="square" lIns="65325" tIns="32650" rIns="65325" bIns="32650" anchor="t" anchorCtr="0">
            <a:noAutofit/>
          </a:bodyPr>
          <a:lstStyle/>
          <a:p>
            <a:pPr marL="0" marR="0" lvl="0" indent="0" algn="l" rtl="0">
              <a:lnSpc>
                <a:spcPct val="150000"/>
              </a:lnSpc>
              <a:spcBef>
                <a:spcPts val="0"/>
              </a:spcBef>
              <a:spcAft>
                <a:spcPts val="0"/>
              </a:spcAft>
              <a:buClr>
                <a:srgbClr val="4C4948"/>
              </a:buClr>
              <a:buSzPts val="1000"/>
              <a:buFont typeface="Meiryo"/>
              <a:buNone/>
            </a:pPr>
            <a:r>
              <a:rPr lang="ja-JP" altLang="en-US" dirty="0">
                <a:latin typeface="BIZ UDPゴシック" panose="020B0400000000000000" pitchFamily="50" charset="-128"/>
                <a:ea typeface="BIZ UDPゴシック" panose="020B0400000000000000" pitchFamily="50" charset="-128"/>
                <a:cs typeface="Meiryo"/>
                <a:sym typeface="Meiryo"/>
              </a:rPr>
              <a:t>先ほどの３つの分類のうち</a:t>
            </a:r>
            <a:r>
              <a:rPr lang="en-US" altLang="ja-JP" dirty="0">
                <a:latin typeface="BIZ UDPゴシック" panose="020B0400000000000000" pitchFamily="50" charset="-128"/>
                <a:ea typeface="BIZ UDPゴシック" panose="020B0400000000000000" pitchFamily="50" charset="-128"/>
                <a:cs typeface="Meiryo"/>
                <a:sym typeface="Meiryo"/>
              </a:rPr>
              <a:t>…</a:t>
            </a:r>
            <a:endParaRPr dirty="0">
              <a:latin typeface="BIZ UDPゴシック" panose="020B0400000000000000" pitchFamily="50" charset="-128"/>
              <a:ea typeface="BIZ UDPゴシック" panose="020B0400000000000000" pitchFamily="50" charset="-128"/>
              <a:cs typeface="Meiryo"/>
              <a:sym typeface="Meiryo"/>
            </a:endParaRPr>
          </a:p>
        </p:txBody>
      </p:sp>
      <p:sp>
        <p:nvSpPr>
          <p:cNvPr id="4" name="Google Shape;383;p57">
            <a:extLst>
              <a:ext uri="{FF2B5EF4-FFF2-40B4-BE49-F238E27FC236}">
                <a16:creationId xmlns:a16="http://schemas.microsoft.com/office/drawing/2014/main" id="{06E29153-50BD-7D17-29C6-B5896DDE14DA}"/>
              </a:ext>
            </a:extLst>
          </p:cNvPr>
          <p:cNvSpPr txBox="1"/>
          <p:nvPr/>
        </p:nvSpPr>
        <p:spPr>
          <a:xfrm>
            <a:off x="1516284" y="5931003"/>
            <a:ext cx="10207081" cy="459146"/>
          </a:xfrm>
          <a:prstGeom prst="rect">
            <a:avLst/>
          </a:prstGeom>
          <a:noFill/>
          <a:ln>
            <a:noFill/>
          </a:ln>
        </p:spPr>
        <p:txBody>
          <a:bodyPr spcFirstLastPara="1" wrap="square" lIns="65325" tIns="32650" rIns="65325" bIns="32650" anchor="t" anchorCtr="0">
            <a:noAutofit/>
          </a:bodyPr>
          <a:lstStyle/>
          <a:p>
            <a:pPr marL="0" marR="0" lvl="0" indent="0" algn="r" rtl="0">
              <a:lnSpc>
                <a:spcPct val="150000"/>
              </a:lnSpc>
              <a:spcBef>
                <a:spcPts val="0"/>
              </a:spcBef>
              <a:spcAft>
                <a:spcPts val="0"/>
              </a:spcAft>
              <a:buClr>
                <a:srgbClr val="4C4948"/>
              </a:buClr>
              <a:buSzPts val="1000"/>
              <a:buFont typeface="Meiryo"/>
              <a:buNone/>
            </a:pPr>
            <a:r>
              <a:rPr lang="ja" sz="1400" dirty="0">
                <a:latin typeface="BIZ UDPゴシック" panose="020B0400000000000000" pitchFamily="50" charset="-128"/>
                <a:ea typeface="BIZ UDPゴシック" panose="020B0400000000000000" pitchFamily="50" charset="-128"/>
                <a:cs typeface="Meiryo"/>
                <a:sym typeface="Meiryo"/>
              </a:rPr>
              <a:t>※</a:t>
            </a:r>
            <a:r>
              <a:rPr lang="en-US" altLang="ja-JP" sz="1400" dirty="0">
                <a:latin typeface="BIZ UDPゴシック" panose="020B0400000000000000" pitchFamily="50" charset="-128"/>
                <a:ea typeface="BIZ UDPゴシック" panose="020B0400000000000000" pitchFamily="50" charset="-128"/>
                <a:cs typeface="Meiryo"/>
                <a:sym typeface="Meiryo"/>
              </a:rPr>
              <a:t>202</a:t>
            </a:r>
            <a:r>
              <a:rPr lang="ja-JP" altLang="en-US" sz="1400" dirty="0">
                <a:latin typeface="BIZ UDPゴシック" panose="020B0400000000000000" pitchFamily="50" charset="-128"/>
                <a:ea typeface="BIZ UDPゴシック" panose="020B0400000000000000" pitchFamily="50" charset="-128"/>
                <a:cs typeface="Meiryo"/>
                <a:sym typeface="Meiryo"/>
              </a:rPr>
              <a:t>４年</a:t>
            </a:r>
            <a:r>
              <a:rPr lang="en-US" altLang="ja-JP" sz="1400" dirty="0">
                <a:latin typeface="BIZ UDPゴシック" panose="020B0400000000000000" pitchFamily="50" charset="-128"/>
                <a:ea typeface="BIZ UDPゴシック" panose="020B0400000000000000" pitchFamily="50" charset="-128"/>
                <a:cs typeface="Meiryo"/>
                <a:sym typeface="Meiryo"/>
              </a:rPr>
              <a:t>1</a:t>
            </a:r>
            <a:r>
              <a:rPr lang="ja-JP" altLang="en-US" sz="1400" dirty="0">
                <a:latin typeface="BIZ UDPゴシック" panose="020B0400000000000000" pitchFamily="50" charset="-128"/>
                <a:ea typeface="BIZ UDPゴシック" panose="020B0400000000000000" pitchFamily="50" charset="-128"/>
                <a:cs typeface="Meiryo"/>
                <a:sym typeface="Meiryo"/>
              </a:rPr>
              <a:t>月</a:t>
            </a:r>
            <a:r>
              <a:rPr lang="en-US" altLang="ja-JP" sz="1400" dirty="0">
                <a:latin typeface="BIZ UDPゴシック" panose="020B0400000000000000" pitchFamily="50" charset="-128"/>
                <a:ea typeface="BIZ UDPゴシック" panose="020B0400000000000000" pitchFamily="50" charset="-128"/>
                <a:cs typeface="Meiryo"/>
                <a:sym typeface="Meiryo"/>
              </a:rPr>
              <a:t>1</a:t>
            </a:r>
            <a:r>
              <a:rPr lang="ja-JP" altLang="en-US" sz="1400" dirty="0">
                <a:latin typeface="BIZ UDPゴシック" panose="020B0400000000000000" pitchFamily="50" charset="-128"/>
                <a:ea typeface="BIZ UDPゴシック" panose="020B0400000000000000" pitchFamily="50" charset="-128"/>
                <a:cs typeface="Meiryo"/>
                <a:sym typeface="Meiryo"/>
              </a:rPr>
              <a:t>日以降、</a:t>
            </a:r>
            <a:r>
              <a:rPr lang="ja" sz="1400" dirty="0">
                <a:latin typeface="BIZ UDPゴシック" panose="020B0400000000000000" pitchFamily="50" charset="-128"/>
                <a:ea typeface="BIZ UDPゴシック" panose="020B0400000000000000" pitchFamily="50" charset="-128"/>
                <a:cs typeface="Meiryo"/>
                <a:sym typeface="Meiryo"/>
              </a:rPr>
              <a:t>電子取引データは原則、</a:t>
            </a:r>
            <a:r>
              <a:rPr lang="ja-JP" altLang="en-US" sz="1400" dirty="0">
                <a:latin typeface="BIZ UDPゴシック" panose="020B0400000000000000" pitchFamily="50" charset="-128"/>
                <a:ea typeface="BIZ UDPゴシック" panose="020B0400000000000000" pitchFamily="50" charset="-128"/>
                <a:cs typeface="Meiryo"/>
                <a:sym typeface="Meiryo"/>
              </a:rPr>
              <a:t>  </a:t>
            </a:r>
            <a:r>
              <a:rPr lang="ja" sz="1400" dirty="0">
                <a:latin typeface="BIZ UDPゴシック" panose="020B0400000000000000" pitchFamily="50" charset="-128"/>
                <a:ea typeface="BIZ UDPゴシック" panose="020B0400000000000000" pitchFamily="50" charset="-128"/>
                <a:cs typeface="Meiryo"/>
                <a:sym typeface="Meiryo"/>
              </a:rPr>
              <a:t>一定の要件を満たした形でデータで保存する必要があります。</a:t>
            </a:r>
            <a:endParaRPr sz="1400" dirty="0">
              <a:latin typeface="BIZ UDPゴシック" panose="020B0400000000000000" pitchFamily="50" charset="-128"/>
              <a:ea typeface="BIZ UDPゴシック" panose="020B0400000000000000" pitchFamily="50" charset="-128"/>
              <a:cs typeface="Meiryo"/>
              <a:sym typeface="Meiryo"/>
            </a:endParaRPr>
          </a:p>
        </p:txBody>
      </p:sp>
      <p:sp>
        <p:nvSpPr>
          <p:cNvPr id="13" name="Google Shape;390;p57">
            <a:extLst>
              <a:ext uri="{FF2B5EF4-FFF2-40B4-BE49-F238E27FC236}">
                <a16:creationId xmlns:a16="http://schemas.microsoft.com/office/drawing/2014/main" id="{1692C924-AAB1-FEA1-C8EB-5BEE711AF38A}"/>
              </a:ext>
            </a:extLst>
          </p:cNvPr>
          <p:cNvSpPr txBox="1"/>
          <p:nvPr/>
        </p:nvSpPr>
        <p:spPr>
          <a:xfrm>
            <a:off x="8266215" y="2324214"/>
            <a:ext cx="3167700" cy="952334"/>
          </a:xfrm>
          <a:prstGeom prst="rect">
            <a:avLst/>
          </a:prstGeom>
          <a:noFill/>
          <a:ln>
            <a:noFill/>
          </a:ln>
        </p:spPr>
        <p:txBody>
          <a:bodyPr spcFirstLastPara="1" wrap="square" lIns="65325" tIns="32650" rIns="65325" bIns="32650" anchor="ctr" anchorCtr="0">
            <a:spAutoFit/>
          </a:bodyPr>
          <a:lstStyle/>
          <a:p>
            <a:pPr marL="0" marR="0" lvl="0" indent="0" algn="ctr" rtl="0">
              <a:lnSpc>
                <a:spcPct val="120000"/>
              </a:lnSpc>
              <a:spcBef>
                <a:spcPts val="0"/>
              </a:spcBef>
              <a:spcAft>
                <a:spcPts val="0"/>
              </a:spcAft>
              <a:buNone/>
            </a:pPr>
            <a:r>
              <a:rPr lang="ja" sz="2400" b="1" dirty="0">
                <a:solidFill>
                  <a:schemeClr val="tx2"/>
                </a:solidFill>
                <a:latin typeface="BIZ UDPゴシック" panose="020B0400000000000000" pitchFamily="50" charset="-128"/>
                <a:ea typeface="BIZ UDPゴシック" panose="020B0400000000000000" pitchFamily="50" charset="-128"/>
                <a:cs typeface="Meiryo"/>
                <a:sym typeface="Meiryo"/>
              </a:rPr>
              <a:t>「電子取引」</a:t>
            </a:r>
            <a:endParaRPr lang="en-US" altLang="ja-JP" sz="2400" b="1" dirty="0">
              <a:solidFill>
                <a:schemeClr val="tx2"/>
              </a:solidFill>
              <a:latin typeface="BIZ UDPゴシック" panose="020B0400000000000000" pitchFamily="50" charset="-128"/>
              <a:ea typeface="BIZ UDPゴシック" panose="020B0400000000000000" pitchFamily="50" charset="-128"/>
              <a:cs typeface="Meiryo"/>
              <a:sym typeface="Meiryo"/>
            </a:endParaRPr>
          </a:p>
          <a:p>
            <a:pPr marL="0" marR="0" lvl="0" indent="0" algn="ctr" rtl="0">
              <a:lnSpc>
                <a:spcPct val="120000"/>
              </a:lnSpc>
              <a:spcBef>
                <a:spcPts val="0"/>
              </a:spcBef>
              <a:spcAft>
                <a:spcPts val="0"/>
              </a:spcAft>
              <a:buNone/>
            </a:pPr>
            <a:r>
              <a:rPr lang="ja-JP" altLang="en-US" dirty="0">
                <a:latin typeface="BIZ UDPゴシック" panose="020B0400000000000000" pitchFamily="50" charset="-128"/>
                <a:ea typeface="BIZ UDPゴシック" panose="020B0400000000000000" pitchFamily="50" charset="-128"/>
                <a:cs typeface="Meiryo"/>
                <a:sym typeface="Meiryo"/>
              </a:rPr>
              <a:t>対応は </a:t>
            </a:r>
            <a:r>
              <a:rPr lang="ja-JP" altLang="en-US" sz="2400" b="1" dirty="0">
                <a:latin typeface="BIZ UDPゴシック" panose="020B0400000000000000" pitchFamily="50" charset="-128"/>
                <a:ea typeface="BIZ UDPゴシック" panose="020B0400000000000000" pitchFamily="50" charset="-128"/>
                <a:cs typeface="Meiryo"/>
                <a:sym typeface="Meiryo"/>
              </a:rPr>
              <a:t>必須</a:t>
            </a:r>
            <a:endParaRPr sz="2400" dirty="0">
              <a:latin typeface="BIZ UDPゴシック" panose="020B0400000000000000" pitchFamily="50" charset="-128"/>
              <a:ea typeface="BIZ UDPゴシック" panose="020B0400000000000000" pitchFamily="50" charset="-128"/>
              <a:cs typeface="Meiryo"/>
              <a:sym typeface="Meiryo"/>
            </a:endParaRPr>
          </a:p>
        </p:txBody>
      </p:sp>
      <p:sp>
        <p:nvSpPr>
          <p:cNvPr id="16" name="Google Shape;393;p57">
            <a:extLst>
              <a:ext uri="{FF2B5EF4-FFF2-40B4-BE49-F238E27FC236}">
                <a16:creationId xmlns:a16="http://schemas.microsoft.com/office/drawing/2014/main" id="{BC883ED7-D6CC-DCBE-DCE1-832FF17EC1A3}"/>
              </a:ext>
            </a:extLst>
          </p:cNvPr>
          <p:cNvSpPr/>
          <p:nvPr/>
        </p:nvSpPr>
        <p:spPr>
          <a:xfrm>
            <a:off x="4863483" y="4268412"/>
            <a:ext cx="2629847" cy="1132476"/>
          </a:xfrm>
          <a:prstGeom prst="rect">
            <a:avLst/>
          </a:prstGeom>
          <a:noFill/>
          <a:ln>
            <a:noFill/>
          </a:ln>
        </p:spPr>
        <p:txBody>
          <a:bodyPr spcFirstLastPara="1" wrap="square" lIns="65325" tIns="32650" rIns="65325" bIns="32650" anchor="t" anchorCtr="0">
            <a:noAutofit/>
          </a:bodyPr>
          <a:lstStyle/>
          <a:p>
            <a:pPr>
              <a:lnSpc>
                <a:spcPct val="120000"/>
              </a:lnSpc>
            </a:pPr>
            <a:r>
              <a:rPr lang="en-US" altLang="ja-JP" sz="1600" dirty="0">
                <a:latin typeface="BIZ UDPゴシック" panose="020B0400000000000000" pitchFamily="50" charset="-128"/>
                <a:ea typeface="BIZ UDPゴシック" panose="020B0400000000000000" pitchFamily="50" charset="-128"/>
                <a:cs typeface="Meiryo"/>
                <a:sym typeface="Meiryo"/>
              </a:rPr>
              <a:t>【</a:t>
            </a:r>
            <a:r>
              <a:rPr lang="ja-JP" altLang="en-US" sz="1600" dirty="0">
                <a:latin typeface="BIZ UDPゴシック" panose="020B0400000000000000" pitchFamily="50" charset="-128"/>
                <a:ea typeface="BIZ UDPゴシック" panose="020B0400000000000000" pitchFamily="50" charset="-128"/>
                <a:cs typeface="Meiryo"/>
                <a:sym typeface="Meiryo"/>
              </a:rPr>
              <a:t>例</a:t>
            </a:r>
            <a:r>
              <a:rPr lang="en-US" altLang="ja-JP" sz="1600" dirty="0">
                <a:latin typeface="BIZ UDPゴシック" panose="020B0400000000000000" pitchFamily="50" charset="-128"/>
                <a:ea typeface="BIZ UDPゴシック" panose="020B0400000000000000" pitchFamily="50" charset="-128"/>
                <a:cs typeface="Meiryo"/>
                <a:sym typeface="Meiryo"/>
              </a:rPr>
              <a:t>】</a:t>
            </a:r>
          </a:p>
          <a:p>
            <a:pPr>
              <a:lnSpc>
                <a:spcPct val="120000"/>
              </a:lnSpc>
            </a:pPr>
            <a:r>
              <a:rPr lang="ja-JP" altLang="en-US" sz="1600" dirty="0">
                <a:latin typeface="BIZ UDPゴシック" panose="020B0400000000000000" pitchFamily="50" charset="-128"/>
                <a:ea typeface="BIZ UDPゴシック" panose="020B0400000000000000" pitchFamily="50" charset="-128"/>
                <a:cs typeface="Meiryo"/>
                <a:sym typeface="Meiryo"/>
              </a:rPr>
              <a:t>紙で受領した領収書や</a:t>
            </a:r>
            <a:endParaRPr lang="en-US" altLang="ja-JP" sz="1600" dirty="0">
              <a:latin typeface="BIZ UDPゴシック" panose="020B0400000000000000" pitchFamily="50" charset="-128"/>
              <a:ea typeface="BIZ UDPゴシック" panose="020B0400000000000000" pitchFamily="50" charset="-128"/>
              <a:cs typeface="Meiryo"/>
              <a:sym typeface="Meiryo"/>
            </a:endParaRPr>
          </a:p>
          <a:p>
            <a:pPr>
              <a:lnSpc>
                <a:spcPct val="120000"/>
              </a:lnSpc>
            </a:pPr>
            <a:r>
              <a:rPr lang="ja-JP" altLang="en-US" sz="1600" dirty="0">
                <a:latin typeface="BIZ UDPゴシック" panose="020B0400000000000000" pitchFamily="50" charset="-128"/>
                <a:ea typeface="BIZ UDPゴシック" panose="020B0400000000000000" pitchFamily="50" charset="-128"/>
                <a:cs typeface="Meiryo"/>
                <a:sym typeface="Meiryo"/>
              </a:rPr>
              <a:t>請求書をデータ化したもの</a:t>
            </a:r>
            <a:endParaRPr sz="1600" dirty="0">
              <a:latin typeface="BIZ UDPゴシック" panose="020B0400000000000000" pitchFamily="50" charset="-128"/>
              <a:ea typeface="BIZ UDPゴシック" panose="020B0400000000000000" pitchFamily="50" charset="-128"/>
              <a:cs typeface="Meiryo"/>
              <a:sym typeface="Meiryo"/>
            </a:endParaRPr>
          </a:p>
        </p:txBody>
      </p:sp>
      <p:sp>
        <p:nvSpPr>
          <p:cNvPr id="19" name="Google Shape;396;p57">
            <a:extLst>
              <a:ext uri="{FF2B5EF4-FFF2-40B4-BE49-F238E27FC236}">
                <a16:creationId xmlns:a16="http://schemas.microsoft.com/office/drawing/2014/main" id="{088F86F0-F46F-8382-28E5-524B2968C742}"/>
              </a:ext>
            </a:extLst>
          </p:cNvPr>
          <p:cNvSpPr txBox="1"/>
          <p:nvPr/>
        </p:nvSpPr>
        <p:spPr>
          <a:xfrm>
            <a:off x="4234995" y="2324214"/>
            <a:ext cx="3576231" cy="952334"/>
          </a:xfrm>
          <a:prstGeom prst="rect">
            <a:avLst/>
          </a:prstGeom>
          <a:noFill/>
          <a:ln>
            <a:noFill/>
          </a:ln>
        </p:spPr>
        <p:txBody>
          <a:bodyPr spcFirstLastPara="1" wrap="square" lIns="65325" tIns="32650" rIns="65325" bIns="32650" anchor="ctr" anchorCtr="0">
            <a:spAutoFit/>
          </a:bodyPr>
          <a:lstStyle/>
          <a:p>
            <a:pPr marL="0" marR="0" lvl="0" indent="0" algn="ctr" rtl="0">
              <a:lnSpc>
                <a:spcPct val="120000"/>
              </a:lnSpc>
              <a:spcBef>
                <a:spcPts val="0"/>
              </a:spcBef>
              <a:spcAft>
                <a:spcPts val="0"/>
              </a:spcAft>
              <a:buNone/>
            </a:pPr>
            <a:r>
              <a:rPr lang="ja" sz="2400" b="1" dirty="0">
                <a:solidFill>
                  <a:schemeClr val="tx2"/>
                </a:solidFill>
                <a:latin typeface="BIZ UDPゴシック" panose="020B0400000000000000" pitchFamily="50" charset="-128"/>
                <a:ea typeface="BIZ UDPゴシック" panose="020B0400000000000000" pitchFamily="50" charset="-128"/>
                <a:cs typeface="Meiryo"/>
                <a:sym typeface="Meiryo"/>
              </a:rPr>
              <a:t>「スキャナ保存」</a:t>
            </a:r>
            <a:endParaRPr lang="en-US" altLang="ja" sz="2400" b="1" dirty="0">
              <a:solidFill>
                <a:schemeClr val="tx2"/>
              </a:solidFill>
              <a:latin typeface="BIZ UDPゴシック" panose="020B0400000000000000" pitchFamily="50" charset="-128"/>
              <a:ea typeface="BIZ UDPゴシック" panose="020B0400000000000000" pitchFamily="50" charset="-128"/>
              <a:cs typeface="Meiryo"/>
              <a:sym typeface="Meiryo"/>
            </a:endParaRPr>
          </a:p>
          <a:p>
            <a:pPr marL="0" marR="0" lvl="0" indent="0" algn="ctr" rtl="0">
              <a:lnSpc>
                <a:spcPct val="120000"/>
              </a:lnSpc>
              <a:spcBef>
                <a:spcPts val="0"/>
              </a:spcBef>
              <a:spcAft>
                <a:spcPts val="0"/>
              </a:spcAft>
              <a:buNone/>
            </a:pPr>
            <a:r>
              <a:rPr lang="ja-JP" altLang="en-US" dirty="0">
                <a:latin typeface="BIZ UDPゴシック" panose="020B0400000000000000" pitchFamily="50" charset="-128"/>
                <a:ea typeface="BIZ UDPゴシック" panose="020B0400000000000000" pitchFamily="50" charset="-128"/>
                <a:cs typeface="Meiryo"/>
                <a:sym typeface="Meiryo"/>
              </a:rPr>
              <a:t>対応は </a:t>
            </a:r>
            <a:r>
              <a:rPr lang="ja-JP" altLang="en-US" sz="2400" b="1" dirty="0">
                <a:latin typeface="BIZ UDPゴシック" panose="020B0400000000000000" pitchFamily="50" charset="-128"/>
                <a:ea typeface="BIZ UDPゴシック" panose="020B0400000000000000" pitchFamily="50" charset="-128"/>
                <a:cs typeface="Meiryo"/>
                <a:sym typeface="Meiryo"/>
              </a:rPr>
              <a:t>任意</a:t>
            </a:r>
            <a:endParaRPr sz="2400" dirty="0">
              <a:latin typeface="BIZ UDPゴシック" panose="020B0400000000000000" pitchFamily="50" charset="-128"/>
              <a:ea typeface="BIZ UDPゴシック" panose="020B0400000000000000" pitchFamily="50" charset="-128"/>
              <a:cs typeface="Meiryo"/>
              <a:sym typeface="Meiryo"/>
            </a:endParaRPr>
          </a:p>
        </p:txBody>
      </p:sp>
      <p:cxnSp>
        <p:nvCxnSpPr>
          <p:cNvPr id="21" name="Google Shape;398;p57">
            <a:extLst>
              <a:ext uri="{FF2B5EF4-FFF2-40B4-BE49-F238E27FC236}">
                <a16:creationId xmlns:a16="http://schemas.microsoft.com/office/drawing/2014/main" id="{E4E1BDB5-F1FA-A5D5-F1C6-5BF769B5B409}"/>
              </a:ext>
            </a:extLst>
          </p:cNvPr>
          <p:cNvCxnSpPr>
            <a:cxnSpLocks/>
          </p:cNvCxnSpPr>
          <p:nvPr/>
        </p:nvCxnSpPr>
        <p:spPr>
          <a:xfrm>
            <a:off x="5834650" y="3868487"/>
            <a:ext cx="472866" cy="0"/>
          </a:xfrm>
          <a:prstGeom prst="straightConnector1">
            <a:avLst/>
          </a:prstGeom>
          <a:noFill/>
          <a:ln w="12700" cap="flat" cmpd="sng">
            <a:solidFill>
              <a:schemeClr val="tx2"/>
            </a:solidFill>
            <a:prstDash val="solid"/>
            <a:miter lim="800000"/>
            <a:headEnd type="none" w="sm" len="sm"/>
            <a:tailEnd type="triangle" w="med" len="med"/>
          </a:ln>
        </p:spPr>
      </p:cxnSp>
      <p:sp>
        <p:nvSpPr>
          <p:cNvPr id="9" name="Google Shape;415;p57">
            <a:extLst>
              <a:ext uri="{FF2B5EF4-FFF2-40B4-BE49-F238E27FC236}">
                <a16:creationId xmlns:a16="http://schemas.microsoft.com/office/drawing/2014/main" id="{60309942-F4E1-5BDD-6672-02D0F6E99C4E}"/>
              </a:ext>
            </a:extLst>
          </p:cNvPr>
          <p:cNvSpPr/>
          <p:nvPr/>
        </p:nvSpPr>
        <p:spPr>
          <a:xfrm>
            <a:off x="9940259" y="3173053"/>
            <a:ext cx="595661" cy="28800"/>
          </a:xfrm>
          <a:prstGeom prst="rect">
            <a:avLst/>
          </a:prstGeom>
          <a:solidFill>
            <a:schemeClr val="accent6"/>
          </a:solidFill>
          <a:ln w="12700" cap="flat" cmpd="sng">
            <a:noFill/>
            <a:prstDash val="solid"/>
            <a:miter lim="800000"/>
            <a:headEnd type="none" w="sm" len="sm"/>
            <a:tailEnd type="none" w="sm" len="sm"/>
          </a:ln>
        </p:spPr>
        <p:txBody>
          <a:bodyPr spcFirstLastPara="1" wrap="square" lIns="65325" tIns="32650" rIns="65325" bIns="32650" anchor="ctr"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rtl="0">
              <a:spcBef>
                <a:spcPts val="0"/>
              </a:spcBef>
              <a:spcAft>
                <a:spcPts val="0"/>
              </a:spcAft>
              <a:buNone/>
            </a:pPr>
            <a:endParaRPr sz="1600">
              <a:solidFill>
                <a:schemeClr val="lt1"/>
              </a:solidFill>
              <a:latin typeface="+mn-ea"/>
              <a:cs typeface="Calibri"/>
              <a:sym typeface="Calibri"/>
            </a:endParaRPr>
          </a:p>
        </p:txBody>
      </p:sp>
      <p:sp>
        <p:nvSpPr>
          <p:cNvPr id="5" name="Google Shape;393;p57">
            <a:extLst>
              <a:ext uri="{FF2B5EF4-FFF2-40B4-BE49-F238E27FC236}">
                <a16:creationId xmlns:a16="http://schemas.microsoft.com/office/drawing/2014/main" id="{1739098E-8168-3202-3F9E-61E1B094F0FD}"/>
              </a:ext>
            </a:extLst>
          </p:cNvPr>
          <p:cNvSpPr/>
          <p:nvPr/>
        </p:nvSpPr>
        <p:spPr>
          <a:xfrm>
            <a:off x="8138400" y="4268412"/>
            <a:ext cx="1728666" cy="1132476"/>
          </a:xfrm>
          <a:prstGeom prst="rect">
            <a:avLst/>
          </a:prstGeom>
          <a:noFill/>
          <a:ln>
            <a:noFill/>
          </a:ln>
        </p:spPr>
        <p:txBody>
          <a:bodyPr spcFirstLastPara="1" wrap="square" lIns="65325" tIns="32650" rIns="65325" bIns="32650" anchor="t" anchorCtr="0">
            <a:noAutofit/>
          </a:bodyPr>
          <a:lstStyle/>
          <a:p>
            <a:pPr>
              <a:lnSpc>
                <a:spcPct val="120000"/>
              </a:lnSpc>
            </a:pPr>
            <a:r>
              <a:rPr lang="en-US" altLang="ja-JP" sz="1600" dirty="0">
                <a:latin typeface="BIZ UDPゴシック" panose="020B0400000000000000" pitchFamily="50" charset="-128"/>
                <a:ea typeface="BIZ UDPゴシック" panose="020B0400000000000000" pitchFamily="50" charset="-128"/>
                <a:cs typeface="Meiryo"/>
                <a:sym typeface="Meiryo"/>
              </a:rPr>
              <a:t>【</a:t>
            </a:r>
            <a:r>
              <a:rPr lang="ja-JP" altLang="en-US" sz="1600" dirty="0">
                <a:latin typeface="BIZ UDPゴシック" panose="020B0400000000000000" pitchFamily="50" charset="-128"/>
                <a:ea typeface="BIZ UDPゴシック" panose="020B0400000000000000" pitchFamily="50" charset="-128"/>
                <a:cs typeface="Meiryo"/>
                <a:sym typeface="Meiryo"/>
              </a:rPr>
              <a:t>例</a:t>
            </a:r>
            <a:r>
              <a:rPr lang="en-US" altLang="ja-JP" sz="1600" dirty="0">
                <a:latin typeface="BIZ UDPゴシック" panose="020B0400000000000000" pitchFamily="50" charset="-128"/>
                <a:ea typeface="BIZ UDPゴシック" panose="020B0400000000000000" pitchFamily="50" charset="-128"/>
                <a:cs typeface="Meiryo"/>
                <a:sym typeface="Meiryo"/>
              </a:rPr>
              <a:t>】</a:t>
            </a:r>
          </a:p>
          <a:p>
            <a:pPr marL="0" marR="0" lvl="0" indent="0" rtl="0">
              <a:lnSpc>
                <a:spcPct val="120000"/>
              </a:lnSpc>
              <a:spcBef>
                <a:spcPts val="0"/>
              </a:spcBef>
              <a:spcAft>
                <a:spcPts val="0"/>
              </a:spcAft>
              <a:buNone/>
            </a:pPr>
            <a:r>
              <a:rPr lang="ja-JP" altLang="en-US" sz="1600" dirty="0">
                <a:latin typeface="BIZ UDPゴシック" panose="020B0400000000000000" pitchFamily="50" charset="-128"/>
                <a:ea typeface="BIZ UDPゴシック" panose="020B0400000000000000" pitchFamily="50" charset="-128"/>
                <a:cs typeface="Meiryo"/>
                <a:sym typeface="Meiryo"/>
              </a:rPr>
              <a:t>メール添付された</a:t>
            </a:r>
            <a:br>
              <a:rPr lang="ja-JP" altLang="en-US" sz="1600" dirty="0">
                <a:latin typeface="BIZ UDPゴシック" panose="020B0400000000000000" pitchFamily="50" charset="-128"/>
                <a:ea typeface="BIZ UDPゴシック" panose="020B0400000000000000" pitchFamily="50" charset="-128"/>
                <a:cs typeface="Meiryo"/>
                <a:sym typeface="Meiryo"/>
              </a:rPr>
            </a:br>
            <a:r>
              <a:rPr lang="ja-JP" altLang="en-US" sz="1600" dirty="0">
                <a:latin typeface="BIZ UDPゴシック" panose="020B0400000000000000" pitchFamily="50" charset="-128"/>
                <a:ea typeface="BIZ UDPゴシック" panose="020B0400000000000000" pitchFamily="50" charset="-128"/>
                <a:cs typeface="Meiryo"/>
                <a:sym typeface="Meiryo"/>
              </a:rPr>
              <a:t>請求書データ</a:t>
            </a:r>
          </a:p>
        </p:txBody>
      </p:sp>
      <p:sp>
        <p:nvSpPr>
          <p:cNvPr id="11" name="Google Shape;393;p57">
            <a:extLst>
              <a:ext uri="{FF2B5EF4-FFF2-40B4-BE49-F238E27FC236}">
                <a16:creationId xmlns:a16="http://schemas.microsoft.com/office/drawing/2014/main" id="{00EC41CF-C66D-1AF1-80E0-A3EC201DAF49}"/>
              </a:ext>
            </a:extLst>
          </p:cNvPr>
          <p:cNvSpPr/>
          <p:nvPr/>
        </p:nvSpPr>
        <p:spPr>
          <a:xfrm>
            <a:off x="9994699" y="4268412"/>
            <a:ext cx="1728666" cy="1132476"/>
          </a:xfrm>
          <a:prstGeom prst="rect">
            <a:avLst/>
          </a:prstGeom>
          <a:noFill/>
          <a:ln>
            <a:noFill/>
          </a:ln>
        </p:spPr>
        <p:txBody>
          <a:bodyPr spcFirstLastPara="1" wrap="square" lIns="65325" tIns="32650" rIns="65325" bIns="32650" anchor="t" anchorCtr="0">
            <a:noAutofit/>
          </a:bodyPr>
          <a:lstStyle/>
          <a:p>
            <a:pPr>
              <a:lnSpc>
                <a:spcPct val="120000"/>
              </a:lnSpc>
            </a:pPr>
            <a:r>
              <a:rPr lang="en-US" altLang="ja-JP" sz="1600" dirty="0">
                <a:latin typeface="BIZ UDPゴシック" panose="020B0400000000000000" pitchFamily="50" charset="-128"/>
                <a:ea typeface="BIZ UDPゴシック" panose="020B0400000000000000" pitchFamily="50" charset="-128"/>
                <a:cs typeface="Meiryo"/>
                <a:sym typeface="Meiryo"/>
              </a:rPr>
              <a:t>【</a:t>
            </a:r>
            <a:r>
              <a:rPr lang="ja-JP" altLang="en-US" sz="1600" dirty="0">
                <a:latin typeface="BIZ UDPゴシック" panose="020B0400000000000000" pitchFamily="50" charset="-128"/>
                <a:ea typeface="BIZ UDPゴシック" panose="020B0400000000000000" pitchFamily="50" charset="-128"/>
                <a:cs typeface="Meiryo"/>
                <a:sym typeface="Meiryo"/>
              </a:rPr>
              <a:t>例</a:t>
            </a:r>
            <a:r>
              <a:rPr lang="en-US" altLang="ja-JP" sz="1600" dirty="0">
                <a:latin typeface="BIZ UDPゴシック" panose="020B0400000000000000" pitchFamily="50" charset="-128"/>
                <a:ea typeface="BIZ UDPゴシック" panose="020B0400000000000000" pitchFamily="50" charset="-128"/>
                <a:cs typeface="Meiryo"/>
                <a:sym typeface="Meiryo"/>
              </a:rPr>
              <a:t>】</a:t>
            </a:r>
          </a:p>
          <a:p>
            <a:pPr marL="0" marR="0" lvl="0" indent="0" rtl="0">
              <a:lnSpc>
                <a:spcPct val="120000"/>
              </a:lnSpc>
              <a:spcBef>
                <a:spcPts val="0"/>
              </a:spcBef>
              <a:spcAft>
                <a:spcPts val="0"/>
              </a:spcAft>
              <a:buNone/>
            </a:pPr>
            <a:r>
              <a:rPr lang="ja-JP" altLang="en-US" sz="1600" dirty="0">
                <a:latin typeface="BIZ UDPゴシック" panose="020B0400000000000000" pitchFamily="50" charset="-128"/>
                <a:ea typeface="BIZ UDPゴシック" panose="020B0400000000000000" pitchFamily="50" charset="-128"/>
                <a:cs typeface="Meiryo"/>
                <a:sym typeface="Meiryo"/>
              </a:rPr>
              <a:t>ホームページから</a:t>
            </a:r>
          </a:p>
          <a:p>
            <a:pPr marL="0" marR="0" lvl="0" indent="0" rtl="0">
              <a:lnSpc>
                <a:spcPct val="120000"/>
              </a:lnSpc>
              <a:spcBef>
                <a:spcPts val="0"/>
              </a:spcBef>
              <a:spcAft>
                <a:spcPts val="0"/>
              </a:spcAft>
              <a:buNone/>
            </a:pPr>
            <a:r>
              <a:rPr lang="ja-JP" altLang="en-US" sz="1600" dirty="0">
                <a:latin typeface="BIZ UDPゴシック" panose="020B0400000000000000" pitchFamily="50" charset="-128"/>
                <a:ea typeface="BIZ UDPゴシック" panose="020B0400000000000000" pitchFamily="50" charset="-128"/>
                <a:cs typeface="Meiryo"/>
                <a:sym typeface="Meiryo"/>
              </a:rPr>
              <a:t>ダウンロードした</a:t>
            </a:r>
            <a:br>
              <a:rPr lang="ja-JP" altLang="en-US" sz="1600" dirty="0">
                <a:latin typeface="BIZ UDPゴシック" panose="020B0400000000000000" pitchFamily="50" charset="-128"/>
                <a:ea typeface="BIZ UDPゴシック" panose="020B0400000000000000" pitchFamily="50" charset="-128"/>
                <a:cs typeface="Meiryo"/>
                <a:sym typeface="Meiryo"/>
              </a:rPr>
            </a:br>
            <a:r>
              <a:rPr lang="ja-JP" altLang="en-US" sz="1600" dirty="0">
                <a:latin typeface="BIZ UDPゴシック" panose="020B0400000000000000" pitchFamily="50" charset="-128"/>
                <a:ea typeface="BIZ UDPゴシック" panose="020B0400000000000000" pitchFamily="50" charset="-128"/>
                <a:cs typeface="Meiryo"/>
                <a:sym typeface="Meiryo"/>
              </a:rPr>
              <a:t>領収書データ</a:t>
            </a:r>
          </a:p>
        </p:txBody>
      </p:sp>
      <p:sp>
        <p:nvSpPr>
          <p:cNvPr id="6" name="Google Shape;393;p57">
            <a:extLst>
              <a:ext uri="{FF2B5EF4-FFF2-40B4-BE49-F238E27FC236}">
                <a16:creationId xmlns:a16="http://schemas.microsoft.com/office/drawing/2014/main" id="{C3A4FDD7-F56C-FAB4-8EA8-30D800D16C66}"/>
              </a:ext>
            </a:extLst>
          </p:cNvPr>
          <p:cNvSpPr/>
          <p:nvPr/>
        </p:nvSpPr>
        <p:spPr>
          <a:xfrm>
            <a:off x="1062803" y="4235617"/>
            <a:ext cx="3047602" cy="1132476"/>
          </a:xfrm>
          <a:prstGeom prst="rect">
            <a:avLst/>
          </a:prstGeom>
          <a:noFill/>
          <a:ln>
            <a:noFill/>
          </a:ln>
        </p:spPr>
        <p:txBody>
          <a:bodyPr spcFirstLastPara="1" wrap="square" lIns="65325" tIns="32650" rIns="65325" bIns="32650" anchor="t" anchorCtr="0">
            <a:noAutofit/>
          </a:bodyPr>
          <a:lstStyle/>
          <a:p>
            <a:pPr>
              <a:lnSpc>
                <a:spcPct val="120000"/>
              </a:lnSpc>
            </a:pPr>
            <a:r>
              <a:rPr lang="en-US" altLang="ja-JP" sz="1600" dirty="0">
                <a:latin typeface="BIZ UDPゴシック" panose="020B0400000000000000" pitchFamily="50" charset="-128"/>
                <a:ea typeface="BIZ UDPゴシック" panose="020B0400000000000000" pitchFamily="50" charset="-128"/>
                <a:cs typeface="Meiryo"/>
                <a:sym typeface="Meiryo"/>
              </a:rPr>
              <a:t>【</a:t>
            </a:r>
            <a:r>
              <a:rPr lang="ja-JP" altLang="en-US" sz="1600" dirty="0">
                <a:latin typeface="BIZ UDPゴシック" panose="020B0400000000000000" pitchFamily="50" charset="-128"/>
                <a:ea typeface="BIZ UDPゴシック" panose="020B0400000000000000" pitchFamily="50" charset="-128"/>
                <a:cs typeface="Meiryo"/>
                <a:sym typeface="Meiryo"/>
              </a:rPr>
              <a:t>例</a:t>
            </a:r>
            <a:r>
              <a:rPr lang="en-US" altLang="ja-JP" sz="1600" dirty="0">
                <a:latin typeface="BIZ UDPゴシック" panose="020B0400000000000000" pitchFamily="50" charset="-128"/>
                <a:ea typeface="BIZ UDPゴシック" panose="020B0400000000000000" pitchFamily="50" charset="-128"/>
                <a:cs typeface="Meiryo"/>
                <a:sym typeface="Meiryo"/>
              </a:rPr>
              <a:t>】</a:t>
            </a:r>
          </a:p>
          <a:p>
            <a:pPr>
              <a:lnSpc>
                <a:spcPct val="120000"/>
              </a:lnSpc>
            </a:pPr>
            <a:r>
              <a:rPr lang="ja-JP" altLang="en-US" sz="1600" dirty="0">
                <a:latin typeface="BIZ UDPゴシック" panose="020B0400000000000000" pitchFamily="50" charset="-128"/>
                <a:ea typeface="BIZ UDPゴシック" panose="020B0400000000000000" pitchFamily="50" charset="-128"/>
                <a:cs typeface="Meiryo"/>
                <a:sym typeface="Meiryo"/>
              </a:rPr>
              <a:t>会計ソフトなどを利用して作成した仕訳帳</a:t>
            </a:r>
            <a:endParaRPr sz="1600" dirty="0">
              <a:latin typeface="BIZ UDPゴシック" panose="020B0400000000000000" pitchFamily="50" charset="-128"/>
              <a:ea typeface="BIZ UDPゴシック" panose="020B0400000000000000" pitchFamily="50" charset="-128"/>
              <a:cs typeface="Meiryo"/>
              <a:sym typeface="Meiryo"/>
            </a:endParaRPr>
          </a:p>
        </p:txBody>
      </p:sp>
      <p:sp>
        <p:nvSpPr>
          <p:cNvPr id="7" name="Google Shape;396;p57">
            <a:extLst>
              <a:ext uri="{FF2B5EF4-FFF2-40B4-BE49-F238E27FC236}">
                <a16:creationId xmlns:a16="http://schemas.microsoft.com/office/drawing/2014/main" id="{BB6BC1C5-8386-AEAD-A508-1CA217C67802}"/>
              </a:ext>
            </a:extLst>
          </p:cNvPr>
          <p:cNvSpPr txBox="1"/>
          <p:nvPr/>
        </p:nvSpPr>
        <p:spPr>
          <a:xfrm>
            <a:off x="486723" y="2069820"/>
            <a:ext cx="3576231" cy="1395532"/>
          </a:xfrm>
          <a:prstGeom prst="rect">
            <a:avLst/>
          </a:prstGeom>
          <a:noFill/>
          <a:ln>
            <a:noFill/>
          </a:ln>
        </p:spPr>
        <p:txBody>
          <a:bodyPr spcFirstLastPara="1" wrap="square" lIns="65325" tIns="32650" rIns="65325" bIns="32650" anchor="ctr" anchorCtr="0">
            <a:spAutoFit/>
          </a:bodyPr>
          <a:lstStyle/>
          <a:p>
            <a:pPr marL="0" marR="0" lvl="0" indent="0" algn="ctr" rtl="0">
              <a:lnSpc>
                <a:spcPct val="120000"/>
              </a:lnSpc>
              <a:spcBef>
                <a:spcPts val="0"/>
              </a:spcBef>
              <a:spcAft>
                <a:spcPts val="0"/>
              </a:spcAft>
              <a:buNone/>
            </a:pPr>
            <a:r>
              <a:rPr lang="ja" sz="2400" b="1" dirty="0">
                <a:solidFill>
                  <a:schemeClr val="tx2"/>
                </a:solidFill>
                <a:latin typeface="BIZ UDPゴシック" panose="020B0400000000000000" pitchFamily="50" charset="-128"/>
                <a:ea typeface="BIZ UDPゴシック" panose="020B0400000000000000" pitchFamily="50" charset="-128"/>
                <a:cs typeface="Meiryo"/>
                <a:sym typeface="Meiryo"/>
              </a:rPr>
              <a:t>「</a:t>
            </a:r>
            <a:r>
              <a:rPr lang="ja-JP" altLang="en-US" sz="2400" b="1" dirty="0">
                <a:solidFill>
                  <a:schemeClr val="tx2"/>
                </a:solidFill>
                <a:latin typeface="BIZ UDPゴシック" panose="020B0400000000000000" pitchFamily="50" charset="-128"/>
                <a:ea typeface="BIZ UDPゴシック" panose="020B0400000000000000" pitchFamily="50" charset="-128"/>
                <a:cs typeface="Meiryo"/>
                <a:sym typeface="Meiryo"/>
              </a:rPr>
              <a:t>国税関係帳簿書類の</a:t>
            </a:r>
            <a:endParaRPr lang="en-US" altLang="ja-JP" sz="2400" b="1" dirty="0">
              <a:solidFill>
                <a:schemeClr val="tx2"/>
              </a:solidFill>
              <a:latin typeface="BIZ UDPゴシック" panose="020B0400000000000000" pitchFamily="50" charset="-128"/>
              <a:ea typeface="BIZ UDPゴシック" panose="020B0400000000000000" pitchFamily="50" charset="-128"/>
              <a:cs typeface="Meiryo"/>
              <a:sym typeface="Meiryo"/>
            </a:endParaRPr>
          </a:p>
          <a:p>
            <a:pPr marL="0" marR="0" lvl="0" indent="0" algn="ctr" rtl="0">
              <a:lnSpc>
                <a:spcPct val="120000"/>
              </a:lnSpc>
              <a:spcBef>
                <a:spcPts val="0"/>
              </a:spcBef>
              <a:spcAft>
                <a:spcPts val="0"/>
              </a:spcAft>
              <a:buNone/>
            </a:pPr>
            <a:r>
              <a:rPr lang="ja-JP" altLang="en-US" sz="2400" b="1" dirty="0">
                <a:solidFill>
                  <a:schemeClr val="tx2"/>
                </a:solidFill>
                <a:latin typeface="BIZ UDPゴシック" panose="020B0400000000000000" pitchFamily="50" charset="-128"/>
                <a:ea typeface="BIZ UDPゴシック" panose="020B0400000000000000" pitchFamily="50" charset="-128"/>
                <a:cs typeface="Meiryo"/>
                <a:sym typeface="Meiryo"/>
              </a:rPr>
              <a:t>電子保存 </a:t>
            </a:r>
            <a:r>
              <a:rPr lang="ja" sz="2400" b="1" dirty="0">
                <a:solidFill>
                  <a:schemeClr val="tx2"/>
                </a:solidFill>
                <a:latin typeface="BIZ UDPゴシック" panose="020B0400000000000000" pitchFamily="50" charset="-128"/>
                <a:ea typeface="BIZ UDPゴシック" panose="020B0400000000000000" pitchFamily="50" charset="-128"/>
                <a:cs typeface="Meiryo"/>
                <a:sym typeface="Meiryo"/>
              </a:rPr>
              <a:t>」</a:t>
            </a:r>
            <a:endParaRPr lang="en-US" altLang="ja" sz="2400" b="1" dirty="0">
              <a:solidFill>
                <a:schemeClr val="tx2"/>
              </a:solidFill>
              <a:latin typeface="BIZ UDPゴシック" panose="020B0400000000000000" pitchFamily="50" charset="-128"/>
              <a:ea typeface="BIZ UDPゴシック" panose="020B0400000000000000" pitchFamily="50" charset="-128"/>
              <a:cs typeface="Meiryo"/>
              <a:sym typeface="Meiryo"/>
            </a:endParaRPr>
          </a:p>
          <a:p>
            <a:pPr marL="0" marR="0" lvl="0" indent="0" algn="ctr" rtl="0">
              <a:lnSpc>
                <a:spcPct val="120000"/>
              </a:lnSpc>
              <a:spcBef>
                <a:spcPts val="0"/>
              </a:spcBef>
              <a:spcAft>
                <a:spcPts val="0"/>
              </a:spcAft>
              <a:buNone/>
            </a:pPr>
            <a:r>
              <a:rPr lang="ja-JP" altLang="en-US" dirty="0">
                <a:latin typeface="BIZ UDPゴシック" panose="020B0400000000000000" pitchFamily="50" charset="-128"/>
                <a:ea typeface="BIZ UDPゴシック" panose="020B0400000000000000" pitchFamily="50" charset="-128"/>
                <a:cs typeface="Meiryo"/>
                <a:sym typeface="Meiryo"/>
              </a:rPr>
              <a:t>対応は </a:t>
            </a:r>
            <a:r>
              <a:rPr lang="ja-JP" altLang="en-US" sz="2400" b="1" dirty="0">
                <a:latin typeface="BIZ UDPゴシック" panose="020B0400000000000000" pitchFamily="50" charset="-128"/>
                <a:ea typeface="BIZ UDPゴシック" panose="020B0400000000000000" pitchFamily="50" charset="-128"/>
                <a:cs typeface="Meiryo"/>
                <a:sym typeface="Meiryo"/>
              </a:rPr>
              <a:t>任意</a:t>
            </a:r>
            <a:endParaRPr sz="2400" dirty="0">
              <a:latin typeface="BIZ UDPゴシック" panose="020B0400000000000000" pitchFamily="50" charset="-128"/>
              <a:ea typeface="BIZ UDPゴシック" panose="020B0400000000000000" pitchFamily="50" charset="-128"/>
              <a:cs typeface="Meiryo"/>
              <a:sym typeface="Meiryo"/>
            </a:endParaRPr>
          </a:p>
        </p:txBody>
      </p:sp>
      <p:cxnSp>
        <p:nvCxnSpPr>
          <p:cNvPr id="10" name="Google Shape;398;p57">
            <a:extLst>
              <a:ext uri="{FF2B5EF4-FFF2-40B4-BE49-F238E27FC236}">
                <a16:creationId xmlns:a16="http://schemas.microsoft.com/office/drawing/2014/main" id="{768031EB-19C5-2B85-6C0A-0C6AD448B53F}"/>
              </a:ext>
            </a:extLst>
          </p:cNvPr>
          <p:cNvCxnSpPr>
            <a:cxnSpLocks/>
          </p:cNvCxnSpPr>
          <p:nvPr/>
        </p:nvCxnSpPr>
        <p:spPr>
          <a:xfrm>
            <a:off x="2113738" y="3848206"/>
            <a:ext cx="472866" cy="0"/>
          </a:xfrm>
          <a:prstGeom prst="straightConnector1">
            <a:avLst/>
          </a:prstGeom>
          <a:noFill/>
          <a:ln w="12700" cap="flat" cmpd="sng">
            <a:solidFill>
              <a:schemeClr val="tx2"/>
            </a:solidFill>
            <a:prstDash val="solid"/>
            <a:miter lim="800000"/>
            <a:headEnd type="none" w="sm" len="sm"/>
            <a:tailEnd type="triangle" w="med" len="med"/>
          </a:ln>
        </p:spPr>
      </p:cxnSp>
      <p:pic>
        <p:nvPicPr>
          <p:cNvPr id="15" name="グラフィックス 14">
            <a:extLst>
              <a:ext uri="{FF2B5EF4-FFF2-40B4-BE49-F238E27FC236}">
                <a16:creationId xmlns:a16="http://schemas.microsoft.com/office/drawing/2014/main" id="{F0D64379-277C-328F-F8D2-F97D050F847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77954" y="3497206"/>
            <a:ext cx="702000" cy="702000"/>
          </a:xfrm>
          <a:prstGeom prst="rect">
            <a:avLst/>
          </a:prstGeom>
        </p:spPr>
      </p:pic>
      <p:pic>
        <p:nvPicPr>
          <p:cNvPr id="22" name="グラフィックス 21">
            <a:extLst>
              <a:ext uri="{FF2B5EF4-FFF2-40B4-BE49-F238E27FC236}">
                <a16:creationId xmlns:a16="http://schemas.microsoft.com/office/drawing/2014/main" id="{B628482F-9D03-5C34-0887-6CE8F666266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53158" y="3497206"/>
            <a:ext cx="702000" cy="702000"/>
          </a:xfrm>
          <a:prstGeom prst="rect">
            <a:avLst/>
          </a:prstGeom>
        </p:spPr>
      </p:pic>
      <p:pic>
        <p:nvPicPr>
          <p:cNvPr id="25" name="グラフィックス 24">
            <a:extLst>
              <a:ext uri="{FF2B5EF4-FFF2-40B4-BE49-F238E27FC236}">
                <a16:creationId xmlns:a16="http://schemas.microsoft.com/office/drawing/2014/main" id="{3F33DA49-6DA4-CC6B-1302-1E8A876E53D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157032" y="3497206"/>
            <a:ext cx="702000" cy="702000"/>
          </a:xfrm>
          <a:prstGeom prst="rect">
            <a:avLst/>
          </a:prstGeom>
        </p:spPr>
      </p:pic>
      <p:pic>
        <p:nvPicPr>
          <p:cNvPr id="28" name="グラフィックス 27">
            <a:extLst>
              <a:ext uri="{FF2B5EF4-FFF2-40B4-BE49-F238E27FC236}">
                <a16:creationId xmlns:a16="http://schemas.microsoft.com/office/drawing/2014/main" id="{4347E450-E43C-E9E9-614D-B15416B7327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8435630" y="3497206"/>
            <a:ext cx="702000" cy="702000"/>
          </a:xfrm>
          <a:prstGeom prst="rect">
            <a:avLst/>
          </a:prstGeom>
        </p:spPr>
      </p:pic>
      <p:pic>
        <p:nvPicPr>
          <p:cNvPr id="32" name="グラフィックス 31">
            <a:extLst>
              <a:ext uri="{FF2B5EF4-FFF2-40B4-BE49-F238E27FC236}">
                <a16:creationId xmlns:a16="http://schemas.microsoft.com/office/drawing/2014/main" id="{CB946C01-7C6B-0471-3420-F35AE60BEE6C}"/>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2981589" y="3497206"/>
            <a:ext cx="702000" cy="702000"/>
          </a:xfrm>
          <a:prstGeom prst="rect">
            <a:avLst/>
          </a:prstGeom>
        </p:spPr>
      </p:pic>
      <p:pic>
        <p:nvPicPr>
          <p:cNvPr id="20" name="グラフィックス 19">
            <a:extLst>
              <a:ext uri="{FF2B5EF4-FFF2-40B4-BE49-F238E27FC236}">
                <a16:creationId xmlns:a16="http://schemas.microsoft.com/office/drawing/2014/main" id="{AE941FD7-6541-9A02-864C-F59437D33DA6}"/>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6669573" y="3497206"/>
            <a:ext cx="702000" cy="702000"/>
          </a:xfrm>
          <a:prstGeom prst="rect">
            <a:avLst/>
          </a:prstGeom>
        </p:spPr>
      </p:pic>
    </p:spTree>
    <p:extLst>
      <p:ext uri="{BB962C8B-B14F-4D97-AF65-F5344CB8AC3E}">
        <p14:creationId xmlns:p14="http://schemas.microsoft.com/office/powerpoint/2010/main" val="493489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2" name="タイトル 1">
            <a:extLst>
              <a:ext uri="{FF2B5EF4-FFF2-40B4-BE49-F238E27FC236}">
                <a16:creationId xmlns:a16="http://schemas.microsoft.com/office/drawing/2014/main" id="{AF831E2E-2BC2-6B66-4282-8A06DFB75A0E}"/>
              </a:ext>
            </a:extLst>
          </p:cNvPr>
          <p:cNvSpPr>
            <a:spLocks noGrp="1"/>
          </p:cNvSpPr>
          <p:nvPr>
            <p:ph type="title"/>
          </p:nvPr>
        </p:nvSpPr>
        <p:spPr>
          <a:xfrm>
            <a:off x="479425" y="377930"/>
            <a:ext cx="9507855" cy="793750"/>
          </a:xfrm>
        </p:spPr>
        <p:txBody>
          <a:bodyPr/>
          <a:lstStyle/>
          <a:p>
            <a:pPr>
              <a:lnSpc>
                <a:spcPct val="120000"/>
              </a:lnSpc>
            </a:pPr>
            <a:r>
              <a:rPr lang="ja-JP" altLang="en-US" dirty="0">
                <a:solidFill>
                  <a:srgbClr val="007BC7"/>
                </a:solidFill>
              </a:rPr>
              <a:t>電子取引データの電子保存対応</a:t>
            </a:r>
          </a:p>
        </p:txBody>
      </p:sp>
      <p:sp>
        <p:nvSpPr>
          <p:cNvPr id="10" name="スライド番号プレースホルダー 2">
            <a:extLst>
              <a:ext uri="{FF2B5EF4-FFF2-40B4-BE49-F238E27FC236}">
                <a16:creationId xmlns:a16="http://schemas.microsoft.com/office/drawing/2014/main" id="{0718047E-6282-C861-A9C3-5ACA3D1A7E46}"/>
              </a:ext>
            </a:extLst>
          </p:cNvPr>
          <p:cNvSpPr>
            <a:spLocks noGrp="1"/>
          </p:cNvSpPr>
          <p:nvPr>
            <p:ph type="sldNum" sz="quarter" idx="12"/>
          </p:nvPr>
        </p:nvSpPr>
        <p:spPr>
          <a:xfrm>
            <a:off x="10834618" y="6447164"/>
            <a:ext cx="877957" cy="161649"/>
          </a:xfrm>
        </p:spPr>
        <p:txBody>
          <a:bodyPr/>
          <a:lstStyle/>
          <a:p>
            <a:fld id="{D8A28372-6A5A-4399-8FC5-CCF396CD4981}" type="slidenum">
              <a:rPr lang="en-GB" smtClean="0"/>
              <a:t>6</a:t>
            </a:fld>
            <a:endParaRPr lang="en-GB"/>
          </a:p>
        </p:txBody>
      </p:sp>
      <p:sp>
        <p:nvSpPr>
          <p:cNvPr id="5" name="正方形/長方形 4">
            <a:extLst>
              <a:ext uri="{FF2B5EF4-FFF2-40B4-BE49-F238E27FC236}">
                <a16:creationId xmlns:a16="http://schemas.microsoft.com/office/drawing/2014/main" id="{CEE7E6AA-D5DB-53D1-7728-A3A9029B408D}"/>
              </a:ext>
            </a:extLst>
          </p:cNvPr>
          <p:cNvSpPr/>
          <p:nvPr/>
        </p:nvSpPr>
        <p:spPr>
          <a:xfrm>
            <a:off x="479607" y="4585645"/>
            <a:ext cx="5873730" cy="4813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600" b="1" dirty="0">
                <a:solidFill>
                  <a:srgbClr val="464646"/>
                </a:solidFill>
                <a:latin typeface="BIZ UDPゴシック" panose="020B0400000000000000" pitchFamily="50" charset="-128"/>
                <a:ea typeface="BIZ UDPゴシック" panose="020B0400000000000000" pitchFamily="50" charset="-128"/>
              </a:rPr>
              <a:t>　出力書面で保存を認める措置を廃止 → </a:t>
            </a:r>
            <a:r>
              <a:rPr kumimoji="1" lang="ja-JP" altLang="en-US" sz="1600" b="1" dirty="0">
                <a:solidFill>
                  <a:schemeClr val="tx2"/>
                </a:solidFill>
                <a:latin typeface="BIZ UDPゴシック" panose="020B0400000000000000" pitchFamily="50" charset="-128"/>
                <a:ea typeface="BIZ UDPゴシック" panose="020B0400000000000000" pitchFamily="50" charset="-128"/>
              </a:rPr>
              <a:t>電子保存が必須</a:t>
            </a:r>
            <a:r>
              <a:rPr kumimoji="1" lang="ja-JP" altLang="en-US" sz="1600" b="1" dirty="0">
                <a:solidFill>
                  <a:srgbClr val="464646"/>
                </a:solidFill>
                <a:latin typeface="BIZ UDPゴシック" panose="020B0400000000000000" pitchFamily="50" charset="-128"/>
                <a:ea typeface="BIZ UDPゴシック" panose="020B0400000000000000" pitchFamily="50" charset="-128"/>
              </a:rPr>
              <a:t>に！</a:t>
            </a:r>
            <a:endParaRPr kumimoji="1" lang="ja-JP" altLang="en-US" sz="1600" b="1" u="heavy" dirty="0">
              <a:solidFill>
                <a:srgbClr val="464646"/>
              </a:solidFill>
              <a:uFill>
                <a:solidFill>
                  <a:srgbClr val="F6AD48"/>
                </a:solidFill>
              </a:uFill>
              <a:latin typeface="BIZ UDPゴシック" panose="020B0400000000000000" pitchFamily="50" charset="-128"/>
              <a:ea typeface="BIZ UDPゴシック" panose="020B0400000000000000" pitchFamily="50" charset="-128"/>
            </a:endParaRPr>
          </a:p>
        </p:txBody>
      </p:sp>
      <p:cxnSp>
        <p:nvCxnSpPr>
          <p:cNvPr id="17" name="直線矢印コネクタ 16">
            <a:extLst>
              <a:ext uri="{FF2B5EF4-FFF2-40B4-BE49-F238E27FC236}">
                <a16:creationId xmlns:a16="http://schemas.microsoft.com/office/drawing/2014/main" id="{39F2B22B-516B-7D89-327B-9FF9E8511202}"/>
              </a:ext>
            </a:extLst>
          </p:cNvPr>
          <p:cNvCxnSpPr>
            <a:cxnSpLocks/>
          </p:cNvCxnSpPr>
          <p:nvPr/>
        </p:nvCxnSpPr>
        <p:spPr>
          <a:xfrm>
            <a:off x="3024491" y="5396210"/>
            <a:ext cx="1554083" cy="0"/>
          </a:xfrm>
          <a:prstGeom prst="straightConnector1">
            <a:avLst/>
          </a:prstGeom>
          <a:ln w="12700">
            <a:solidFill>
              <a:srgbClr val="007BC7"/>
            </a:solidFill>
            <a:tailEnd type="triangle"/>
          </a:ln>
        </p:spPr>
        <p:style>
          <a:lnRef idx="1">
            <a:schemeClr val="accent1"/>
          </a:lnRef>
          <a:fillRef idx="0">
            <a:schemeClr val="accent1"/>
          </a:fillRef>
          <a:effectRef idx="0">
            <a:schemeClr val="accent1"/>
          </a:effectRef>
          <a:fontRef idx="minor">
            <a:schemeClr val="tx1"/>
          </a:fontRef>
        </p:style>
      </p:cxnSp>
      <p:sp>
        <p:nvSpPr>
          <p:cNvPr id="28" name="正方形/長方形 27">
            <a:extLst>
              <a:ext uri="{FF2B5EF4-FFF2-40B4-BE49-F238E27FC236}">
                <a16:creationId xmlns:a16="http://schemas.microsoft.com/office/drawing/2014/main" id="{F6D19A58-DE2B-8CB1-8A5A-FF1C98274527}"/>
              </a:ext>
            </a:extLst>
          </p:cNvPr>
          <p:cNvSpPr/>
          <p:nvPr/>
        </p:nvSpPr>
        <p:spPr>
          <a:xfrm>
            <a:off x="737782" y="3048996"/>
            <a:ext cx="1739198" cy="495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120000"/>
              </a:lnSpc>
            </a:pPr>
            <a:r>
              <a:rPr kumimoji="1" lang="ja-JP" altLang="en-US" sz="1600" dirty="0">
                <a:solidFill>
                  <a:srgbClr val="464646"/>
                </a:solidFill>
                <a:latin typeface="BIZ UDPゴシック" panose="020B0400000000000000" pitchFamily="50" charset="-128"/>
                <a:ea typeface="BIZ UDPゴシック" panose="020B0400000000000000" pitchFamily="50" charset="-128"/>
              </a:rPr>
              <a:t>電子で受領した</a:t>
            </a:r>
            <a:endParaRPr kumimoji="1" lang="en-US" altLang="ja-JP" sz="1600" dirty="0">
              <a:solidFill>
                <a:srgbClr val="464646"/>
              </a:solidFill>
              <a:latin typeface="BIZ UDPゴシック" panose="020B0400000000000000" pitchFamily="50" charset="-128"/>
              <a:ea typeface="BIZ UDPゴシック" panose="020B0400000000000000" pitchFamily="50" charset="-128"/>
            </a:endParaRPr>
          </a:p>
          <a:p>
            <a:pPr algn="ctr">
              <a:lnSpc>
                <a:spcPct val="120000"/>
              </a:lnSpc>
            </a:pPr>
            <a:r>
              <a:rPr kumimoji="1" lang="ja-JP" altLang="en-US" sz="1600" dirty="0">
                <a:solidFill>
                  <a:srgbClr val="464646"/>
                </a:solidFill>
                <a:latin typeface="BIZ UDPゴシック" panose="020B0400000000000000" pitchFamily="50" charset="-128"/>
                <a:ea typeface="BIZ UDPゴシック" panose="020B0400000000000000" pitchFamily="50" charset="-128"/>
              </a:rPr>
              <a:t>領収書</a:t>
            </a:r>
            <a:r>
              <a:rPr lang="ja-JP" altLang="en-US" sz="1600" dirty="0">
                <a:solidFill>
                  <a:srgbClr val="464646"/>
                </a:solidFill>
                <a:latin typeface="BIZ UDPゴシック" panose="020B0400000000000000" pitchFamily="50" charset="-128"/>
                <a:ea typeface="BIZ UDPゴシック" panose="020B0400000000000000" pitchFamily="50" charset="-128"/>
              </a:rPr>
              <a:t>・</a:t>
            </a:r>
            <a:r>
              <a:rPr kumimoji="1" lang="ja-JP" altLang="en-US" sz="1600" dirty="0">
                <a:solidFill>
                  <a:srgbClr val="464646"/>
                </a:solidFill>
                <a:latin typeface="BIZ UDPゴシック" panose="020B0400000000000000" pitchFamily="50" charset="-128"/>
                <a:ea typeface="BIZ UDPゴシック" panose="020B0400000000000000" pitchFamily="50" charset="-128"/>
              </a:rPr>
              <a:t>請求書</a:t>
            </a:r>
          </a:p>
        </p:txBody>
      </p:sp>
      <p:sp>
        <p:nvSpPr>
          <p:cNvPr id="30" name="正方形/長方形 29">
            <a:extLst>
              <a:ext uri="{FF2B5EF4-FFF2-40B4-BE49-F238E27FC236}">
                <a16:creationId xmlns:a16="http://schemas.microsoft.com/office/drawing/2014/main" id="{AE8B1EB2-EA46-81FE-C0E9-020607F85955}"/>
              </a:ext>
            </a:extLst>
          </p:cNvPr>
          <p:cNvSpPr/>
          <p:nvPr/>
        </p:nvSpPr>
        <p:spPr>
          <a:xfrm>
            <a:off x="479608" y="1744165"/>
            <a:ext cx="5873729" cy="4501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kumimoji="1" lang="ja-JP" altLang="en-US" sz="1600" dirty="0">
                <a:solidFill>
                  <a:srgbClr val="464646"/>
                </a:solidFill>
                <a:latin typeface="BIZ UDPゴシック" panose="020B0400000000000000" pitchFamily="50" charset="-128"/>
                <a:ea typeface="BIZ UDPゴシック" panose="020B0400000000000000" pitchFamily="50" charset="-128"/>
              </a:rPr>
              <a:t>出力書面で保存が認められていた。</a:t>
            </a:r>
          </a:p>
        </p:txBody>
      </p:sp>
      <p:sp>
        <p:nvSpPr>
          <p:cNvPr id="32" name="角丸四角形 62">
            <a:extLst>
              <a:ext uri="{FF2B5EF4-FFF2-40B4-BE49-F238E27FC236}">
                <a16:creationId xmlns:a16="http://schemas.microsoft.com/office/drawing/2014/main" id="{7D9F70E4-6439-0996-E4A9-9ACD1442893B}"/>
              </a:ext>
            </a:extLst>
          </p:cNvPr>
          <p:cNvSpPr/>
          <p:nvPr/>
        </p:nvSpPr>
        <p:spPr>
          <a:xfrm>
            <a:off x="4805305" y="5120863"/>
            <a:ext cx="2579340" cy="674396"/>
          </a:xfrm>
          <a:prstGeom prst="roundRect">
            <a:avLst>
              <a:gd name="adj" fmla="val 833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120000"/>
              </a:lnSpc>
            </a:pPr>
            <a:r>
              <a:rPr kumimoji="1" lang="ja-JP" altLang="en-US" sz="1600" b="1" dirty="0">
                <a:solidFill>
                  <a:srgbClr val="007BC7"/>
                </a:solidFill>
                <a:latin typeface="BIZ UDPゴシック" panose="020B0400000000000000" pitchFamily="50" charset="-128"/>
                <a:ea typeface="BIZ UDPゴシック" panose="020B0400000000000000" pitchFamily="50" charset="-128"/>
              </a:rPr>
              <a:t>電子帳簿保存法の</a:t>
            </a:r>
            <a:endParaRPr kumimoji="1" lang="en-US" altLang="ja-JP" sz="1600" b="1" dirty="0">
              <a:solidFill>
                <a:srgbClr val="007BC7"/>
              </a:solidFill>
              <a:latin typeface="BIZ UDPゴシック" panose="020B0400000000000000" pitchFamily="50" charset="-128"/>
              <a:ea typeface="BIZ UDPゴシック" panose="020B0400000000000000" pitchFamily="50" charset="-128"/>
            </a:endParaRPr>
          </a:p>
          <a:p>
            <a:pPr algn="ctr">
              <a:lnSpc>
                <a:spcPct val="120000"/>
              </a:lnSpc>
            </a:pPr>
            <a:r>
              <a:rPr kumimoji="1" lang="ja-JP" altLang="en-US" sz="1600" b="1" dirty="0">
                <a:solidFill>
                  <a:srgbClr val="007BC7"/>
                </a:solidFill>
                <a:latin typeface="BIZ UDPゴシック" panose="020B0400000000000000" pitchFamily="50" charset="-128"/>
                <a:ea typeface="BIZ UDPゴシック" panose="020B0400000000000000" pitchFamily="50" charset="-128"/>
              </a:rPr>
              <a:t>要件を満たす仕組み</a:t>
            </a:r>
          </a:p>
        </p:txBody>
      </p:sp>
      <p:sp>
        <p:nvSpPr>
          <p:cNvPr id="35" name="正方形/長方形 34">
            <a:extLst>
              <a:ext uri="{FF2B5EF4-FFF2-40B4-BE49-F238E27FC236}">
                <a16:creationId xmlns:a16="http://schemas.microsoft.com/office/drawing/2014/main" id="{9C762CFF-212E-BD5C-1035-EB28F83E088D}"/>
              </a:ext>
            </a:extLst>
          </p:cNvPr>
          <p:cNvSpPr/>
          <p:nvPr/>
        </p:nvSpPr>
        <p:spPr>
          <a:xfrm>
            <a:off x="479425" y="1382759"/>
            <a:ext cx="1260000" cy="360000"/>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rgbClr val="464646"/>
                </a:solidFill>
                <a:latin typeface="BIZ UDPゴシック" panose="020B0400000000000000" pitchFamily="50" charset="-128"/>
                <a:ea typeface="BIZ UDPゴシック" panose="020B0400000000000000" pitchFamily="50" charset="-128"/>
              </a:rPr>
              <a:t>従来</a:t>
            </a:r>
          </a:p>
        </p:txBody>
      </p:sp>
      <p:sp>
        <p:nvSpPr>
          <p:cNvPr id="36" name="正方形/長方形 35">
            <a:extLst>
              <a:ext uri="{FF2B5EF4-FFF2-40B4-BE49-F238E27FC236}">
                <a16:creationId xmlns:a16="http://schemas.microsoft.com/office/drawing/2014/main" id="{CC422F11-8E1E-E029-E0D1-F7FD3A88B4D1}"/>
              </a:ext>
            </a:extLst>
          </p:cNvPr>
          <p:cNvSpPr/>
          <p:nvPr/>
        </p:nvSpPr>
        <p:spPr>
          <a:xfrm>
            <a:off x="479425" y="4214057"/>
            <a:ext cx="1260000" cy="360000"/>
          </a:xfrm>
          <a:prstGeom prst="rect">
            <a:avLst/>
          </a:prstGeom>
          <a:solidFill>
            <a:srgbClr val="007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bg1"/>
                </a:solidFill>
                <a:latin typeface="BIZ UDPゴシック" panose="020B0400000000000000" pitchFamily="50" charset="-128"/>
                <a:ea typeface="BIZ UDPゴシック" panose="020B0400000000000000" pitchFamily="50" charset="-128"/>
              </a:rPr>
              <a:t>改正後</a:t>
            </a:r>
          </a:p>
        </p:txBody>
      </p:sp>
      <p:cxnSp>
        <p:nvCxnSpPr>
          <p:cNvPr id="8" name="直線矢印コネクタ 7">
            <a:extLst>
              <a:ext uri="{FF2B5EF4-FFF2-40B4-BE49-F238E27FC236}">
                <a16:creationId xmlns:a16="http://schemas.microsoft.com/office/drawing/2014/main" id="{080347DD-747B-8D3F-BE27-6C373AE13B69}"/>
              </a:ext>
            </a:extLst>
          </p:cNvPr>
          <p:cNvCxnSpPr>
            <a:cxnSpLocks/>
          </p:cNvCxnSpPr>
          <p:nvPr/>
        </p:nvCxnSpPr>
        <p:spPr>
          <a:xfrm>
            <a:off x="3024492" y="2569433"/>
            <a:ext cx="1554083" cy="0"/>
          </a:xfrm>
          <a:prstGeom prst="straightConnector1">
            <a:avLst/>
          </a:prstGeom>
          <a:ln w="12700">
            <a:solidFill>
              <a:srgbClr val="007BC7"/>
            </a:solidFill>
            <a:tailEnd type="triangle"/>
          </a:ln>
        </p:spPr>
        <p:style>
          <a:lnRef idx="1">
            <a:schemeClr val="accent1"/>
          </a:lnRef>
          <a:fillRef idx="0">
            <a:schemeClr val="accent1"/>
          </a:fillRef>
          <a:effectRef idx="0">
            <a:schemeClr val="accent1"/>
          </a:effectRef>
          <a:fontRef idx="minor">
            <a:schemeClr val="tx1"/>
          </a:fontRef>
        </p:style>
      </p:cxnSp>
      <p:cxnSp>
        <p:nvCxnSpPr>
          <p:cNvPr id="9" name="直線矢印コネクタ 8">
            <a:extLst>
              <a:ext uri="{FF2B5EF4-FFF2-40B4-BE49-F238E27FC236}">
                <a16:creationId xmlns:a16="http://schemas.microsoft.com/office/drawing/2014/main" id="{E07775F4-73C6-4FBF-2EE2-88866C82A472}"/>
              </a:ext>
            </a:extLst>
          </p:cNvPr>
          <p:cNvCxnSpPr>
            <a:cxnSpLocks/>
          </p:cNvCxnSpPr>
          <p:nvPr/>
        </p:nvCxnSpPr>
        <p:spPr>
          <a:xfrm>
            <a:off x="7611375" y="2569433"/>
            <a:ext cx="1634701" cy="0"/>
          </a:xfrm>
          <a:prstGeom prst="straightConnector1">
            <a:avLst/>
          </a:prstGeom>
          <a:ln w="12700">
            <a:solidFill>
              <a:srgbClr val="007BC7"/>
            </a:solidFill>
            <a:tailEnd type="triangle"/>
          </a:ln>
        </p:spPr>
        <p:style>
          <a:lnRef idx="1">
            <a:schemeClr val="accent1"/>
          </a:lnRef>
          <a:fillRef idx="0">
            <a:schemeClr val="accent1"/>
          </a:fillRef>
          <a:effectRef idx="0">
            <a:schemeClr val="accent1"/>
          </a:effectRef>
          <a:fontRef idx="minor">
            <a:schemeClr val="tx1"/>
          </a:fontRef>
        </p:style>
      </p:cxnSp>
      <p:pic>
        <p:nvPicPr>
          <p:cNvPr id="20" name="グラフィックス 19">
            <a:extLst>
              <a:ext uri="{FF2B5EF4-FFF2-40B4-BE49-F238E27FC236}">
                <a16:creationId xmlns:a16="http://schemas.microsoft.com/office/drawing/2014/main" id="{00025DED-2657-1D12-32EC-0C5427862F2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743975" y="2242919"/>
            <a:ext cx="702000" cy="702000"/>
          </a:xfrm>
          <a:prstGeom prst="rect">
            <a:avLst/>
          </a:prstGeom>
        </p:spPr>
      </p:pic>
      <p:pic>
        <p:nvPicPr>
          <p:cNvPr id="25" name="グラフィックス 24">
            <a:extLst>
              <a:ext uri="{FF2B5EF4-FFF2-40B4-BE49-F238E27FC236}">
                <a16:creationId xmlns:a16="http://schemas.microsoft.com/office/drawing/2014/main" id="{89BA344D-1939-06C6-CDB7-49E02A6C38B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843225" y="2218433"/>
            <a:ext cx="702000" cy="702000"/>
          </a:xfrm>
          <a:prstGeom prst="rect">
            <a:avLst/>
          </a:prstGeom>
        </p:spPr>
      </p:pic>
      <p:pic>
        <p:nvPicPr>
          <p:cNvPr id="27" name="グラフィックス 26">
            <a:extLst>
              <a:ext uri="{FF2B5EF4-FFF2-40B4-BE49-F238E27FC236}">
                <a16:creationId xmlns:a16="http://schemas.microsoft.com/office/drawing/2014/main" id="{4A1947A8-5C04-93AC-48BD-4398B0B98047}"/>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9843225" y="5062639"/>
            <a:ext cx="702000" cy="702000"/>
          </a:xfrm>
          <a:prstGeom prst="rect">
            <a:avLst/>
          </a:prstGeom>
        </p:spPr>
      </p:pic>
      <p:pic>
        <p:nvPicPr>
          <p:cNvPr id="37" name="グラフィックス 36">
            <a:extLst>
              <a:ext uri="{FF2B5EF4-FFF2-40B4-BE49-F238E27FC236}">
                <a16:creationId xmlns:a16="http://schemas.microsoft.com/office/drawing/2014/main" id="{26D8A828-9ECA-F433-13D5-75F27BE835DD}"/>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295775" y="2229216"/>
            <a:ext cx="702000" cy="702000"/>
          </a:xfrm>
          <a:prstGeom prst="rect">
            <a:avLst/>
          </a:prstGeom>
        </p:spPr>
      </p:pic>
      <p:sp>
        <p:nvSpPr>
          <p:cNvPr id="39" name="正方形/長方形 38">
            <a:extLst>
              <a:ext uri="{FF2B5EF4-FFF2-40B4-BE49-F238E27FC236}">
                <a16:creationId xmlns:a16="http://schemas.microsoft.com/office/drawing/2014/main" id="{DE0AFA0F-AC07-5F81-D965-E1523DF777CB}"/>
              </a:ext>
            </a:extLst>
          </p:cNvPr>
          <p:cNvSpPr/>
          <p:nvPr/>
        </p:nvSpPr>
        <p:spPr>
          <a:xfrm>
            <a:off x="5226401" y="3187891"/>
            <a:ext cx="1739198" cy="262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120000"/>
              </a:lnSpc>
            </a:pPr>
            <a:r>
              <a:rPr kumimoji="1" lang="ja-JP" altLang="en-US" sz="1600" dirty="0">
                <a:solidFill>
                  <a:srgbClr val="464646"/>
                </a:solidFill>
                <a:latin typeface="BIZ UDPゴシック" panose="020B0400000000000000" pitchFamily="50" charset="-128"/>
                <a:ea typeface="BIZ UDPゴシック" panose="020B0400000000000000" pitchFamily="50" charset="-128"/>
              </a:rPr>
              <a:t>プリンタから出力</a:t>
            </a:r>
          </a:p>
        </p:txBody>
      </p:sp>
      <p:sp>
        <p:nvSpPr>
          <p:cNvPr id="41" name="正方形/長方形 40">
            <a:extLst>
              <a:ext uri="{FF2B5EF4-FFF2-40B4-BE49-F238E27FC236}">
                <a16:creationId xmlns:a16="http://schemas.microsoft.com/office/drawing/2014/main" id="{6B2722F5-65D9-CE84-B819-623B07E42415}"/>
              </a:ext>
            </a:extLst>
          </p:cNvPr>
          <p:cNvSpPr/>
          <p:nvPr/>
        </p:nvSpPr>
        <p:spPr>
          <a:xfrm>
            <a:off x="9435705" y="3187891"/>
            <a:ext cx="1517040" cy="262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120000"/>
              </a:lnSpc>
            </a:pPr>
            <a:r>
              <a:rPr kumimoji="1" lang="ja-JP" altLang="en-US" sz="1600" dirty="0">
                <a:solidFill>
                  <a:srgbClr val="464646"/>
                </a:solidFill>
                <a:latin typeface="BIZ UDPゴシック" panose="020B0400000000000000" pitchFamily="50" charset="-128"/>
                <a:ea typeface="BIZ UDPゴシック" panose="020B0400000000000000" pitchFamily="50" charset="-128"/>
              </a:rPr>
              <a:t>書面で保存</a:t>
            </a:r>
          </a:p>
        </p:txBody>
      </p:sp>
      <p:pic>
        <p:nvPicPr>
          <p:cNvPr id="43" name="グラフィックス 42">
            <a:extLst>
              <a:ext uri="{FF2B5EF4-FFF2-40B4-BE49-F238E27FC236}">
                <a16:creationId xmlns:a16="http://schemas.microsoft.com/office/drawing/2014/main" id="{F05F84F3-DC46-BE45-930C-6175816DF5C0}"/>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295775" y="5062639"/>
            <a:ext cx="702000" cy="702000"/>
          </a:xfrm>
          <a:prstGeom prst="rect">
            <a:avLst/>
          </a:prstGeom>
        </p:spPr>
      </p:pic>
      <p:sp>
        <p:nvSpPr>
          <p:cNvPr id="44" name="正方形/長方形 43">
            <a:extLst>
              <a:ext uri="{FF2B5EF4-FFF2-40B4-BE49-F238E27FC236}">
                <a16:creationId xmlns:a16="http://schemas.microsoft.com/office/drawing/2014/main" id="{C59DBB91-0101-0ED3-73FE-DC2EB50B2DB4}"/>
              </a:ext>
            </a:extLst>
          </p:cNvPr>
          <p:cNvSpPr/>
          <p:nvPr/>
        </p:nvSpPr>
        <p:spPr>
          <a:xfrm>
            <a:off x="9264555" y="5854480"/>
            <a:ext cx="1942127" cy="5272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120000"/>
              </a:lnSpc>
            </a:pPr>
            <a:r>
              <a:rPr kumimoji="1" lang="ja-JP" altLang="en-US" sz="1600" dirty="0">
                <a:solidFill>
                  <a:srgbClr val="464646"/>
                </a:solidFill>
                <a:latin typeface="BIZ UDPゴシック" panose="020B0400000000000000" pitchFamily="50" charset="-128"/>
                <a:ea typeface="BIZ UDPゴシック" panose="020B0400000000000000" pitchFamily="50" charset="-128"/>
              </a:rPr>
              <a:t>電子データのまま保存</a:t>
            </a:r>
          </a:p>
        </p:txBody>
      </p:sp>
      <p:cxnSp>
        <p:nvCxnSpPr>
          <p:cNvPr id="45" name="直線矢印コネクタ 44">
            <a:extLst>
              <a:ext uri="{FF2B5EF4-FFF2-40B4-BE49-F238E27FC236}">
                <a16:creationId xmlns:a16="http://schemas.microsoft.com/office/drawing/2014/main" id="{BF4D3CC3-1B46-14E8-4505-B6EA1EDE9329}"/>
              </a:ext>
            </a:extLst>
          </p:cNvPr>
          <p:cNvCxnSpPr>
            <a:cxnSpLocks/>
          </p:cNvCxnSpPr>
          <p:nvPr/>
        </p:nvCxnSpPr>
        <p:spPr>
          <a:xfrm>
            <a:off x="7611374" y="5345047"/>
            <a:ext cx="1634701" cy="0"/>
          </a:xfrm>
          <a:prstGeom prst="straightConnector1">
            <a:avLst/>
          </a:prstGeom>
          <a:ln w="12700">
            <a:solidFill>
              <a:srgbClr val="007BC7"/>
            </a:solidFill>
            <a:tailEnd type="triangle"/>
          </a:ln>
        </p:spPr>
        <p:style>
          <a:lnRef idx="1">
            <a:schemeClr val="accent1"/>
          </a:lnRef>
          <a:fillRef idx="0">
            <a:schemeClr val="accent1"/>
          </a:fillRef>
          <a:effectRef idx="0">
            <a:schemeClr val="accent1"/>
          </a:effectRef>
          <a:fontRef idx="minor">
            <a:schemeClr val="tx1"/>
          </a:fontRef>
        </p:style>
      </p:cxnSp>
      <p:sp>
        <p:nvSpPr>
          <p:cNvPr id="3" name="正方形/長方形 2">
            <a:extLst>
              <a:ext uri="{FF2B5EF4-FFF2-40B4-BE49-F238E27FC236}">
                <a16:creationId xmlns:a16="http://schemas.microsoft.com/office/drawing/2014/main" id="{9036316A-55AB-40BC-5437-0309B01B5EDC}"/>
              </a:ext>
            </a:extLst>
          </p:cNvPr>
          <p:cNvSpPr/>
          <p:nvPr/>
        </p:nvSpPr>
        <p:spPr>
          <a:xfrm>
            <a:off x="772507" y="5851825"/>
            <a:ext cx="1739198" cy="495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120000"/>
              </a:lnSpc>
            </a:pPr>
            <a:r>
              <a:rPr kumimoji="1" lang="ja-JP" altLang="en-US" sz="1600" dirty="0">
                <a:solidFill>
                  <a:srgbClr val="464646"/>
                </a:solidFill>
                <a:latin typeface="BIZ UDPゴシック" panose="020B0400000000000000" pitchFamily="50" charset="-128"/>
                <a:ea typeface="BIZ UDPゴシック" panose="020B0400000000000000" pitchFamily="50" charset="-128"/>
              </a:rPr>
              <a:t>電子で受領した</a:t>
            </a:r>
            <a:endParaRPr kumimoji="1" lang="en-US" altLang="ja-JP" sz="1600" dirty="0">
              <a:solidFill>
                <a:srgbClr val="464646"/>
              </a:solidFill>
              <a:latin typeface="BIZ UDPゴシック" panose="020B0400000000000000" pitchFamily="50" charset="-128"/>
              <a:ea typeface="BIZ UDPゴシック" panose="020B0400000000000000" pitchFamily="50" charset="-128"/>
            </a:endParaRPr>
          </a:p>
          <a:p>
            <a:pPr algn="ctr">
              <a:lnSpc>
                <a:spcPct val="120000"/>
              </a:lnSpc>
            </a:pPr>
            <a:r>
              <a:rPr kumimoji="1" lang="ja-JP" altLang="en-US" sz="1600" dirty="0">
                <a:solidFill>
                  <a:srgbClr val="464646"/>
                </a:solidFill>
                <a:latin typeface="BIZ UDPゴシック" panose="020B0400000000000000" pitchFamily="50" charset="-128"/>
                <a:ea typeface="BIZ UDPゴシック" panose="020B0400000000000000" pitchFamily="50" charset="-128"/>
              </a:rPr>
              <a:t>領収書</a:t>
            </a:r>
            <a:r>
              <a:rPr lang="ja-JP" altLang="en-US" sz="1600" dirty="0">
                <a:solidFill>
                  <a:srgbClr val="464646"/>
                </a:solidFill>
                <a:latin typeface="BIZ UDPゴシック" panose="020B0400000000000000" pitchFamily="50" charset="-128"/>
                <a:ea typeface="BIZ UDPゴシック" panose="020B0400000000000000" pitchFamily="50" charset="-128"/>
              </a:rPr>
              <a:t>・</a:t>
            </a:r>
            <a:r>
              <a:rPr kumimoji="1" lang="ja-JP" altLang="en-US" sz="1600" dirty="0">
                <a:solidFill>
                  <a:srgbClr val="464646"/>
                </a:solidFill>
                <a:latin typeface="BIZ UDPゴシック" panose="020B0400000000000000" pitchFamily="50" charset="-128"/>
                <a:ea typeface="BIZ UDPゴシック" panose="020B0400000000000000" pitchFamily="50" charset="-128"/>
              </a:rPr>
              <a:t>請求書</a:t>
            </a:r>
          </a:p>
        </p:txBody>
      </p:sp>
    </p:spTree>
    <p:extLst>
      <p:ext uri="{BB962C8B-B14F-4D97-AF65-F5344CB8AC3E}">
        <p14:creationId xmlns:p14="http://schemas.microsoft.com/office/powerpoint/2010/main" val="1967938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DB0941E1-92E1-AA82-AB69-35067FF3F5E6}"/>
              </a:ext>
            </a:extLst>
          </p:cNvPr>
          <p:cNvSpPr>
            <a:spLocks noGrp="1"/>
          </p:cNvSpPr>
          <p:nvPr>
            <p:ph type="sldNum" sz="quarter" idx="12"/>
          </p:nvPr>
        </p:nvSpPr>
        <p:spPr/>
        <p:txBody>
          <a:bodyPr/>
          <a:lstStyle/>
          <a:p>
            <a:fld id="{D8A28372-6A5A-4399-8FC5-CCF396CD4981}" type="slidenum">
              <a:rPr lang="en-GB" smtClean="0"/>
              <a:pPr/>
              <a:t>7</a:t>
            </a:fld>
            <a:endParaRPr lang="en-GB"/>
          </a:p>
        </p:txBody>
      </p:sp>
      <p:sp>
        <p:nvSpPr>
          <p:cNvPr id="2" name="タイトル 1">
            <a:extLst>
              <a:ext uri="{FF2B5EF4-FFF2-40B4-BE49-F238E27FC236}">
                <a16:creationId xmlns:a16="http://schemas.microsoft.com/office/drawing/2014/main" id="{9FC99C03-FEDE-F597-8F35-B6F7AA55D09D}"/>
              </a:ext>
            </a:extLst>
          </p:cNvPr>
          <p:cNvSpPr>
            <a:spLocks noGrp="1"/>
          </p:cNvSpPr>
          <p:nvPr>
            <p:ph type="title"/>
          </p:nvPr>
        </p:nvSpPr>
        <p:spPr>
          <a:xfrm>
            <a:off x="479425" y="3015916"/>
            <a:ext cx="5902325" cy="1613234"/>
          </a:xfrm>
        </p:spPr>
        <p:txBody>
          <a:bodyPr/>
          <a:lstStyle/>
          <a:p>
            <a:pPr>
              <a:lnSpc>
                <a:spcPct val="120000"/>
              </a:lnSpc>
            </a:pPr>
            <a:r>
              <a:rPr lang="ja-JP" altLang="en-US" dirty="0"/>
              <a:t>２</a:t>
            </a:r>
            <a:r>
              <a:rPr kumimoji="1" lang="en-US" altLang="ja-JP" sz="3200" dirty="0"/>
              <a:t>.</a:t>
            </a:r>
            <a:r>
              <a:rPr lang="ja-JP" altLang="en-US" dirty="0"/>
              <a:t>当</a:t>
            </a:r>
            <a:r>
              <a:rPr kumimoji="1" lang="ja-JP" altLang="en-US" sz="3200" dirty="0"/>
              <a:t>社の対応範囲</a:t>
            </a:r>
          </a:p>
        </p:txBody>
      </p:sp>
    </p:spTree>
    <p:extLst>
      <p:ext uri="{BB962C8B-B14F-4D97-AF65-F5344CB8AC3E}">
        <p14:creationId xmlns:p14="http://schemas.microsoft.com/office/powerpoint/2010/main" val="1900051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2" name="タイトル 1">
            <a:extLst>
              <a:ext uri="{FF2B5EF4-FFF2-40B4-BE49-F238E27FC236}">
                <a16:creationId xmlns:a16="http://schemas.microsoft.com/office/drawing/2014/main" id="{AF831E2E-2BC2-6B66-4282-8A06DFB75A0E}"/>
              </a:ext>
            </a:extLst>
          </p:cNvPr>
          <p:cNvSpPr>
            <a:spLocks noGrp="1"/>
          </p:cNvSpPr>
          <p:nvPr>
            <p:ph type="title"/>
          </p:nvPr>
        </p:nvSpPr>
        <p:spPr>
          <a:xfrm>
            <a:off x="479425" y="377930"/>
            <a:ext cx="9507855" cy="793750"/>
          </a:xfrm>
        </p:spPr>
        <p:txBody>
          <a:bodyPr/>
          <a:lstStyle/>
          <a:p>
            <a:pPr>
              <a:lnSpc>
                <a:spcPct val="120000"/>
              </a:lnSpc>
            </a:pPr>
            <a:r>
              <a:rPr lang="ja-JP" altLang="en-US" dirty="0">
                <a:solidFill>
                  <a:srgbClr val="007BC7"/>
                </a:solidFill>
              </a:rPr>
              <a:t>対応する必要のあるもの</a:t>
            </a:r>
            <a:br>
              <a:rPr lang="ja-JP" altLang="en-US" dirty="0">
                <a:solidFill>
                  <a:srgbClr val="007BC7"/>
                </a:solidFill>
              </a:rPr>
            </a:br>
            <a:endParaRPr lang="ja-JP" altLang="en-US" dirty="0">
              <a:solidFill>
                <a:srgbClr val="007BC7"/>
              </a:solidFill>
            </a:endParaRPr>
          </a:p>
        </p:txBody>
      </p:sp>
      <p:sp>
        <p:nvSpPr>
          <p:cNvPr id="23" name="スライド番号プレースホルダー 2">
            <a:extLst>
              <a:ext uri="{FF2B5EF4-FFF2-40B4-BE49-F238E27FC236}">
                <a16:creationId xmlns:a16="http://schemas.microsoft.com/office/drawing/2014/main" id="{A205FEB4-2133-ACC1-3987-CB0D24E5A293}"/>
              </a:ext>
            </a:extLst>
          </p:cNvPr>
          <p:cNvSpPr>
            <a:spLocks noGrp="1"/>
          </p:cNvSpPr>
          <p:nvPr>
            <p:ph type="sldNum" sz="quarter" idx="12"/>
          </p:nvPr>
        </p:nvSpPr>
        <p:spPr/>
        <p:txBody>
          <a:bodyPr/>
          <a:lstStyle/>
          <a:p>
            <a:fld id="{D8A28372-6A5A-4399-8FC5-CCF396CD4981}" type="slidenum">
              <a:rPr lang="en-GB" smtClean="0"/>
              <a:t>8</a:t>
            </a:fld>
            <a:endParaRPr lang="en-GB"/>
          </a:p>
        </p:txBody>
      </p:sp>
      <p:sp>
        <p:nvSpPr>
          <p:cNvPr id="3" name="Google Shape;382;p57">
            <a:extLst>
              <a:ext uri="{FF2B5EF4-FFF2-40B4-BE49-F238E27FC236}">
                <a16:creationId xmlns:a16="http://schemas.microsoft.com/office/drawing/2014/main" id="{C7B18463-3C2A-95F9-BD39-43037A3DAAF9}"/>
              </a:ext>
            </a:extLst>
          </p:cNvPr>
          <p:cNvSpPr txBox="1"/>
          <p:nvPr/>
        </p:nvSpPr>
        <p:spPr>
          <a:xfrm>
            <a:off x="501204" y="1385830"/>
            <a:ext cx="8031192" cy="498385"/>
          </a:xfrm>
          <a:prstGeom prst="rect">
            <a:avLst/>
          </a:prstGeom>
          <a:noFill/>
          <a:ln>
            <a:noFill/>
          </a:ln>
        </p:spPr>
        <p:txBody>
          <a:bodyPr spcFirstLastPara="1" wrap="square" lIns="65325" tIns="32650" rIns="65325" bIns="32650" anchor="t" anchorCtr="0">
            <a:noAutofit/>
          </a:bodyPr>
          <a:lstStyle/>
          <a:p>
            <a:pPr marL="0" marR="0" lvl="0" indent="0" algn="l" rtl="0">
              <a:lnSpc>
                <a:spcPct val="150000"/>
              </a:lnSpc>
              <a:spcBef>
                <a:spcPts val="0"/>
              </a:spcBef>
              <a:spcAft>
                <a:spcPts val="0"/>
              </a:spcAft>
              <a:buClr>
                <a:srgbClr val="4C4948"/>
              </a:buClr>
              <a:buSzPts val="1000"/>
              <a:buFont typeface="Meiryo"/>
              <a:buNone/>
            </a:pPr>
            <a:r>
              <a:rPr lang="ja-JP" altLang="en-US" dirty="0">
                <a:latin typeface="BIZ UDPゴシック" panose="020B0400000000000000" pitchFamily="50" charset="-128"/>
                <a:ea typeface="BIZ UDPゴシック" panose="020B0400000000000000" pitchFamily="50" charset="-128"/>
                <a:cs typeface="Meiryo"/>
                <a:sym typeface="Meiryo"/>
              </a:rPr>
              <a:t>先ほどの３つの分類のうち</a:t>
            </a:r>
            <a:r>
              <a:rPr lang="en-US" altLang="ja-JP" dirty="0">
                <a:latin typeface="BIZ UDPゴシック" panose="020B0400000000000000" pitchFamily="50" charset="-128"/>
                <a:ea typeface="BIZ UDPゴシック" panose="020B0400000000000000" pitchFamily="50" charset="-128"/>
                <a:cs typeface="Meiryo"/>
                <a:sym typeface="Meiryo"/>
              </a:rPr>
              <a:t>…</a:t>
            </a:r>
            <a:endParaRPr dirty="0">
              <a:latin typeface="BIZ UDPゴシック" panose="020B0400000000000000" pitchFamily="50" charset="-128"/>
              <a:ea typeface="BIZ UDPゴシック" panose="020B0400000000000000" pitchFamily="50" charset="-128"/>
              <a:cs typeface="Meiryo"/>
              <a:sym typeface="Meiryo"/>
            </a:endParaRPr>
          </a:p>
        </p:txBody>
      </p:sp>
      <p:sp>
        <p:nvSpPr>
          <p:cNvPr id="4" name="Google Shape;383;p57">
            <a:extLst>
              <a:ext uri="{FF2B5EF4-FFF2-40B4-BE49-F238E27FC236}">
                <a16:creationId xmlns:a16="http://schemas.microsoft.com/office/drawing/2014/main" id="{06E29153-50BD-7D17-29C6-B5896DDE14DA}"/>
              </a:ext>
            </a:extLst>
          </p:cNvPr>
          <p:cNvSpPr txBox="1"/>
          <p:nvPr/>
        </p:nvSpPr>
        <p:spPr>
          <a:xfrm>
            <a:off x="2521492" y="5931003"/>
            <a:ext cx="9201873" cy="459146"/>
          </a:xfrm>
          <a:prstGeom prst="rect">
            <a:avLst/>
          </a:prstGeom>
          <a:noFill/>
          <a:ln>
            <a:noFill/>
          </a:ln>
        </p:spPr>
        <p:txBody>
          <a:bodyPr spcFirstLastPara="1" wrap="square" lIns="65325" tIns="32650" rIns="65325" bIns="32650" anchor="t" anchorCtr="0">
            <a:noAutofit/>
          </a:bodyPr>
          <a:lstStyle/>
          <a:p>
            <a:pPr marL="0" marR="0" lvl="0" indent="0" algn="r" rtl="0">
              <a:lnSpc>
                <a:spcPct val="150000"/>
              </a:lnSpc>
              <a:spcBef>
                <a:spcPts val="0"/>
              </a:spcBef>
              <a:spcAft>
                <a:spcPts val="0"/>
              </a:spcAft>
              <a:buClr>
                <a:srgbClr val="4C4948"/>
              </a:buClr>
              <a:buSzPts val="1000"/>
              <a:buFont typeface="Meiryo"/>
              <a:buNone/>
            </a:pPr>
            <a:r>
              <a:rPr lang="ja" sz="1400" dirty="0">
                <a:latin typeface="BIZ UDPゴシック" panose="020B0400000000000000" pitchFamily="50" charset="-128"/>
                <a:ea typeface="BIZ UDPゴシック" panose="020B0400000000000000" pitchFamily="50" charset="-128"/>
                <a:cs typeface="Meiryo"/>
                <a:sym typeface="Meiryo"/>
              </a:rPr>
              <a:t>※</a:t>
            </a:r>
            <a:r>
              <a:rPr lang="en-US" altLang="ja-JP" sz="1400" dirty="0">
                <a:latin typeface="BIZ UDPゴシック" panose="020B0400000000000000" pitchFamily="50" charset="-128"/>
                <a:ea typeface="BIZ UDPゴシック" panose="020B0400000000000000" pitchFamily="50" charset="-128"/>
                <a:cs typeface="Meiryo"/>
                <a:sym typeface="Meiryo"/>
              </a:rPr>
              <a:t>202</a:t>
            </a:r>
            <a:r>
              <a:rPr lang="ja-JP" altLang="en-US" sz="1400" dirty="0">
                <a:latin typeface="BIZ UDPゴシック" panose="020B0400000000000000" pitchFamily="50" charset="-128"/>
                <a:ea typeface="BIZ UDPゴシック" panose="020B0400000000000000" pitchFamily="50" charset="-128"/>
                <a:cs typeface="Meiryo"/>
                <a:sym typeface="Meiryo"/>
              </a:rPr>
              <a:t>４年</a:t>
            </a:r>
            <a:r>
              <a:rPr lang="en-US" altLang="ja-JP" sz="1400" dirty="0">
                <a:latin typeface="BIZ UDPゴシック" panose="020B0400000000000000" pitchFamily="50" charset="-128"/>
                <a:ea typeface="BIZ UDPゴシック" panose="020B0400000000000000" pitchFamily="50" charset="-128"/>
                <a:cs typeface="Meiryo"/>
                <a:sym typeface="Meiryo"/>
              </a:rPr>
              <a:t>1</a:t>
            </a:r>
            <a:r>
              <a:rPr lang="ja-JP" altLang="en-US" sz="1400" dirty="0">
                <a:latin typeface="BIZ UDPゴシック" panose="020B0400000000000000" pitchFamily="50" charset="-128"/>
                <a:ea typeface="BIZ UDPゴシック" panose="020B0400000000000000" pitchFamily="50" charset="-128"/>
                <a:cs typeface="Meiryo"/>
                <a:sym typeface="Meiryo"/>
              </a:rPr>
              <a:t>月</a:t>
            </a:r>
            <a:r>
              <a:rPr lang="en-US" altLang="ja-JP" sz="1400" dirty="0">
                <a:latin typeface="BIZ UDPゴシック" panose="020B0400000000000000" pitchFamily="50" charset="-128"/>
                <a:ea typeface="BIZ UDPゴシック" panose="020B0400000000000000" pitchFamily="50" charset="-128"/>
                <a:cs typeface="Meiryo"/>
                <a:sym typeface="Meiryo"/>
              </a:rPr>
              <a:t>1</a:t>
            </a:r>
            <a:r>
              <a:rPr lang="ja-JP" altLang="en-US" sz="1400" dirty="0">
                <a:latin typeface="BIZ UDPゴシック" panose="020B0400000000000000" pitchFamily="50" charset="-128"/>
                <a:ea typeface="BIZ UDPゴシック" panose="020B0400000000000000" pitchFamily="50" charset="-128"/>
                <a:cs typeface="Meiryo"/>
                <a:sym typeface="Meiryo"/>
              </a:rPr>
              <a:t>日以降、</a:t>
            </a:r>
            <a:r>
              <a:rPr lang="ja" sz="1400" dirty="0">
                <a:latin typeface="BIZ UDPゴシック" panose="020B0400000000000000" pitchFamily="50" charset="-128"/>
                <a:ea typeface="BIZ UDPゴシック" panose="020B0400000000000000" pitchFamily="50" charset="-128"/>
                <a:cs typeface="Meiryo"/>
                <a:sym typeface="Meiryo"/>
              </a:rPr>
              <a:t>電子取引データは原則、</a:t>
            </a:r>
            <a:r>
              <a:rPr lang="ja-JP" altLang="en-US" sz="1400" dirty="0">
                <a:latin typeface="BIZ UDPゴシック" panose="020B0400000000000000" pitchFamily="50" charset="-128"/>
                <a:ea typeface="BIZ UDPゴシック" panose="020B0400000000000000" pitchFamily="50" charset="-128"/>
                <a:cs typeface="Meiryo"/>
                <a:sym typeface="Meiryo"/>
              </a:rPr>
              <a:t>  </a:t>
            </a:r>
            <a:r>
              <a:rPr lang="ja" sz="1400" dirty="0">
                <a:latin typeface="BIZ UDPゴシック" panose="020B0400000000000000" pitchFamily="50" charset="-128"/>
                <a:ea typeface="BIZ UDPゴシック" panose="020B0400000000000000" pitchFamily="50" charset="-128"/>
                <a:cs typeface="Meiryo"/>
                <a:sym typeface="Meiryo"/>
              </a:rPr>
              <a:t>一定の要件を満たした形でデータで保存する必要があります。</a:t>
            </a:r>
            <a:endParaRPr sz="1400" dirty="0">
              <a:latin typeface="BIZ UDPゴシック" panose="020B0400000000000000" pitchFamily="50" charset="-128"/>
              <a:ea typeface="BIZ UDPゴシック" panose="020B0400000000000000" pitchFamily="50" charset="-128"/>
              <a:cs typeface="Meiryo"/>
              <a:sym typeface="Meiryo"/>
            </a:endParaRPr>
          </a:p>
        </p:txBody>
      </p:sp>
      <p:sp>
        <p:nvSpPr>
          <p:cNvPr id="13" name="Google Shape;390;p57">
            <a:extLst>
              <a:ext uri="{FF2B5EF4-FFF2-40B4-BE49-F238E27FC236}">
                <a16:creationId xmlns:a16="http://schemas.microsoft.com/office/drawing/2014/main" id="{1692C924-AAB1-FEA1-C8EB-5BEE711AF38A}"/>
              </a:ext>
            </a:extLst>
          </p:cNvPr>
          <p:cNvSpPr txBox="1"/>
          <p:nvPr/>
        </p:nvSpPr>
        <p:spPr>
          <a:xfrm>
            <a:off x="8266215" y="2324214"/>
            <a:ext cx="3167700" cy="952334"/>
          </a:xfrm>
          <a:prstGeom prst="rect">
            <a:avLst/>
          </a:prstGeom>
          <a:noFill/>
          <a:ln>
            <a:noFill/>
          </a:ln>
        </p:spPr>
        <p:txBody>
          <a:bodyPr spcFirstLastPara="1" wrap="square" lIns="65325" tIns="32650" rIns="65325" bIns="32650" anchor="ctr" anchorCtr="0">
            <a:spAutoFit/>
          </a:bodyPr>
          <a:lstStyle/>
          <a:p>
            <a:pPr marL="0" marR="0" lvl="0" indent="0" algn="ctr" rtl="0">
              <a:lnSpc>
                <a:spcPct val="120000"/>
              </a:lnSpc>
              <a:spcBef>
                <a:spcPts val="0"/>
              </a:spcBef>
              <a:spcAft>
                <a:spcPts val="0"/>
              </a:spcAft>
              <a:buNone/>
            </a:pPr>
            <a:r>
              <a:rPr lang="ja" sz="2400" b="1" dirty="0">
                <a:solidFill>
                  <a:schemeClr val="tx2"/>
                </a:solidFill>
                <a:latin typeface="BIZ UDPゴシック" panose="020B0400000000000000" pitchFamily="50" charset="-128"/>
                <a:ea typeface="BIZ UDPゴシック" panose="020B0400000000000000" pitchFamily="50" charset="-128"/>
                <a:cs typeface="Meiryo"/>
                <a:sym typeface="Meiryo"/>
              </a:rPr>
              <a:t>「電子取引」</a:t>
            </a:r>
            <a:endParaRPr lang="en-US" altLang="ja-JP" sz="2400" b="1" dirty="0">
              <a:solidFill>
                <a:schemeClr val="tx2"/>
              </a:solidFill>
              <a:latin typeface="BIZ UDPゴシック" panose="020B0400000000000000" pitchFamily="50" charset="-128"/>
              <a:ea typeface="BIZ UDPゴシック" panose="020B0400000000000000" pitchFamily="50" charset="-128"/>
              <a:cs typeface="Meiryo"/>
              <a:sym typeface="Meiryo"/>
            </a:endParaRPr>
          </a:p>
          <a:p>
            <a:pPr marL="0" marR="0" lvl="0" indent="0" algn="ctr" rtl="0">
              <a:lnSpc>
                <a:spcPct val="120000"/>
              </a:lnSpc>
              <a:spcBef>
                <a:spcPts val="0"/>
              </a:spcBef>
              <a:spcAft>
                <a:spcPts val="0"/>
              </a:spcAft>
              <a:buNone/>
            </a:pPr>
            <a:r>
              <a:rPr lang="ja-JP" altLang="en-US" dirty="0">
                <a:latin typeface="BIZ UDPゴシック" panose="020B0400000000000000" pitchFamily="50" charset="-128"/>
                <a:ea typeface="BIZ UDPゴシック" panose="020B0400000000000000" pitchFamily="50" charset="-128"/>
                <a:cs typeface="Meiryo"/>
                <a:sym typeface="Meiryo"/>
              </a:rPr>
              <a:t>対応は </a:t>
            </a:r>
            <a:r>
              <a:rPr lang="ja-JP" altLang="en-US" sz="2400" b="1" dirty="0">
                <a:latin typeface="BIZ UDPゴシック" panose="020B0400000000000000" pitchFamily="50" charset="-128"/>
                <a:ea typeface="BIZ UDPゴシック" panose="020B0400000000000000" pitchFamily="50" charset="-128"/>
                <a:cs typeface="Meiryo"/>
                <a:sym typeface="Meiryo"/>
              </a:rPr>
              <a:t>必須</a:t>
            </a:r>
            <a:endParaRPr sz="2400" dirty="0">
              <a:latin typeface="BIZ UDPゴシック" panose="020B0400000000000000" pitchFamily="50" charset="-128"/>
              <a:ea typeface="BIZ UDPゴシック" panose="020B0400000000000000" pitchFamily="50" charset="-128"/>
              <a:cs typeface="Meiryo"/>
              <a:sym typeface="Meiryo"/>
            </a:endParaRPr>
          </a:p>
        </p:txBody>
      </p:sp>
      <p:sp>
        <p:nvSpPr>
          <p:cNvPr id="16" name="Google Shape;393;p57">
            <a:extLst>
              <a:ext uri="{FF2B5EF4-FFF2-40B4-BE49-F238E27FC236}">
                <a16:creationId xmlns:a16="http://schemas.microsoft.com/office/drawing/2014/main" id="{BC883ED7-D6CC-DCBE-DCE1-832FF17EC1A3}"/>
              </a:ext>
            </a:extLst>
          </p:cNvPr>
          <p:cNvSpPr/>
          <p:nvPr/>
        </p:nvSpPr>
        <p:spPr>
          <a:xfrm>
            <a:off x="4863483" y="4268412"/>
            <a:ext cx="2509051" cy="1132476"/>
          </a:xfrm>
          <a:prstGeom prst="rect">
            <a:avLst/>
          </a:prstGeom>
          <a:noFill/>
          <a:ln>
            <a:noFill/>
          </a:ln>
        </p:spPr>
        <p:txBody>
          <a:bodyPr spcFirstLastPara="1" wrap="square" lIns="65325" tIns="32650" rIns="65325" bIns="32650" anchor="t" anchorCtr="0">
            <a:noAutofit/>
          </a:bodyPr>
          <a:lstStyle/>
          <a:p>
            <a:pPr>
              <a:lnSpc>
                <a:spcPct val="120000"/>
              </a:lnSpc>
            </a:pPr>
            <a:r>
              <a:rPr lang="en-US" altLang="ja-JP" sz="1600" dirty="0">
                <a:latin typeface="BIZ UDPゴシック" panose="020B0400000000000000" pitchFamily="50" charset="-128"/>
                <a:ea typeface="BIZ UDPゴシック" panose="020B0400000000000000" pitchFamily="50" charset="-128"/>
                <a:cs typeface="Meiryo"/>
                <a:sym typeface="Meiryo"/>
              </a:rPr>
              <a:t>【</a:t>
            </a:r>
            <a:r>
              <a:rPr lang="ja-JP" altLang="en-US" sz="1600" dirty="0">
                <a:latin typeface="BIZ UDPゴシック" panose="020B0400000000000000" pitchFamily="50" charset="-128"/>
                <a:ea typeface="BIZ UDPゴシック" panose="020B0400000000000000" pitchFamily="50" charset="-128"/>
                <a:cs typeface="Meiryo"/>
                <a:sym typeface="Meiryo"/>
              </a:rPr>
              <a:t>例</a:t>
            </a:r>
            <a:r>
              <a:rPr lang="en-US" altLang="ja-JP" sz="1600" dirty="0">
                <a:latin typeface="BIZ UDPゴシック" panose="020B0400000000000000" pitchFamily="50" charset="-128"/>
                <a:ea typeface="BIZ UDPゴシック" panose="020B0400000000000000" pitchFamily="50" charset="-128"/>
                <a:cs typeface="Meiryo"/>
                <a:sym typeface="Meiryo"/>
              </a:rPr>
              <a:t>】</a:t>
            </a:r>
          </a:p>
          <a:p>
            <a:pPr>
              <a:lnSpc>
                <a:spcPct val="120000"/>
              </a:lnSpc>
            </a:pPr>
            <a:r>
              <a:rPr lang="ja-JP" altLang="en-US" sz="1600" dirty="0">
                <a:latin typeface="BIZ UDPゴシック" panose="020B0400000000000000" pitchFamily="50" charset="-128"/>
                <a:ea typeface="BIZ UDPゴシック" panose="020B0400000000000000" pitchFamily="50" charset="-128"/>
                <a:cs typeface="Meiryo"/>
                <a:sym typeface="Meiryo"/>
              </a:rPr>
              <a:t>紙で受領した領収書や請求書をデータ化したもの</a:t>
            </a:r>
            <a:endParaRPr sz="1600" dirty="0">
              <a:latin typeface="BIZ UDPゴシック" panose="020B0400000000000000" pitchFamily="50" charset="-128"/>
              <a:ea typeface="BIZ UDPゴシック" panose="020B0400000000000000" pitchFamily="50" charset="-128"/>
              <a:cs typeface="Meiryo"/>
              <a:sym typeface="Meiryo"/>
            </a:endParaRPr>
          </a:p>
        </p:txBody>
      </p:sp>
      <p:sp>
        <p:nvSpPr>
          <p:cNvPr id="19" name="Google Shape;396;p57">
            <a:extLst>
              <a:ext uri="{FF2B5EF4-FFF2-40B4-BE49-F238E27FC236}">
                <a16:creationId xmlns:a16="http://schemas.microsoft.com/office/drawing/2014/main" id="{088F86F0-F46F-8382-28E5-524B2968C742}"/>
              </a:ext>
            </a:extLst>
          </p:cNvPr>
          <p:cNvSpPr txBox="1"/>
          <p:nvPr/>
        </p:nvSpPr>
        <p:spPr>
          <a:xfrm>
            <a:off x="4234995" y="2324214"/>
            <a:ext cx="3576231" cy="952334"/>
          </a:xfrm>
          <a:prstGeom prst="rect">
            <a:avLst/>
          </a:prstGeom>
          <a:noFill/>
          <a:ln>
            <a:noFill/>
          </a:ln>
        </p:spPr>
        <p:txBody>
          <a:bodyPr spcFirstLastPara="1" wrap="square" lIns="65325" tIns="32650" rIns="65325" bIns="32650" anchor="ctr" anchorCtr="0">
            <a:spAutoFit/>
          </a:bodyPr>
          <a:lstStyle/>
          <a:p>
            <a:pPr marL="0" marR="0" lvl="0" indent="0" algn="ctr" rtl="0">
              <a:lnSpc>
                <a:spcPct val="120000"/>
              </a:lnSpc>
              <a:spcBef>
                <a:spcPts val="0"/>
              </a:spcBef>
              <a:spcAft>
                <a:spcPts val="0"/>
              </a:spcAft>
              <a:buNone/>
            </a:pPr>
            <a:r>
              <a:rPr lang="ja" sz="2400" b="1" dirty="0">
                <a:solidFill>
                  <a:schemeClr val="tx2"/>
                </a:solidFill>
                <a:latin typeface="BIZ UDPゴシック" panose="020B0400000000000000" pitchFamily="50" charset="-128"/>
                <a:ea typeface="BIZ UDPゴシック" panose="020B0400000000000000" pitchFamily="50" charset="-128"/>
                <a:cs typeface="Meiryo"/>
                <a:sym typeface="Meiryo"/>
              </a:rPr>
              <a:t>「スキャナ保存」</a:t>
            </a:r>
            <a:endParaRPr lang="en-US" altLang="ja" sz="2400" b="1" dirty="0">
              <a:solidFill>
                <a:schemeClr val="tx2"/>
              </a:solidFill>
              <a:latin typeface="BIZ UDPゴシック" panose="020B0400000000000000" pitchFamily="50" charset="-128"/>
              <a:ea typeface="BIZ UDPゴシック" panose="020B0400000000000000" pitchFamily="50" charset="-128"/>
              <a:cs typeface="Meiryo"/>
              <a:sym typeface="Meiryo"/>
            </a:endParaRPr>
          </a:p>
          <a:p>
            <a:pPr marL="0" marR="0" lvl="0" indent="0" algn="ctr" rtl="0">
              <a:lnSpc>
                <a:spcPct val="120000"/>
              </a:lnSpc>
              <a:spcBef>
                <a:spcPts val="0"/>
              </a:spcBef>
              <a:spcAft>
                <a:spcPts val="0"/>
              </a:spcAft>
              <a:buNone/>
            </a:pPr>
            <a:r>
              <a:rPr lang="ja-JP" altLang="en-US" dirty="0">
                <a:latin typeface="BIZ UDPゴシック" panose="020B0400000000000000" pitchFamily="50" charset="-128"/>
                <a:ea typeface="BIZ UDPゴシック" panose="020B0400000000000000" pitchFamily="50" charset="-128"/>
                <a:cs typeface="Meiryo"/>
                <a:sym typeface="Meiryo"/>
              </a:rPr>
              <a:t>対応は </a:t>
            </a:r>
            <a:r>
              <a:rPr lang="ja-JP" altLang="en-US" sz="2400" b="1" dirty="0">
                <a:latin typeface="BIZ UDPゴシック" panose="020B0400000000000000" pitchFamily="50" charset="-128"/>
                <a:ea typeface="BIZ UDPゴシック" panose="020B0400000000000000" pitchFamily="50" charset="-128"/>
                <a:cs typeface="Meiryo"/>
                <a:sym typeface="Meiryo"/>
              </a:rPr>
              <a:t>任意</a:t>
            </a:r>
            <a:endParaRPr sz="2400" dirty="0">
              <a:latin typeface="BIZ UDPゴシック" panose="020B0400000000000000" pitchFamily="50" charset="-128"/>
              <a:ea typeface="BIZ UDPゴシック" panose="020B0400000000000000" pitchFamily="50" charset="-128"/>
              <a:cs typeface="Meiryo"/>
              <a:sym typeface="Meiryo"/>
            </a:endParaRPr>
          </a:p>
        </p:txBody>
      </p:sp>
      <p:cxnSp>
        <p:nvCxnSpPr>
          <p:cNvPr id="21" name="Google Shape;398;p57">
            <a:extLst>
              <a:ext uri="{FF2B5EF4-FFF2-40B4-BE49-F238E27FC236}">
                <a16:creationId xmlns:a16="http://schemas.microsoft.com/office/drawing/2014/main" id="{E4E1BDB5-F1FA-A5D5-F1C6-5BF769B5B409}"/>
              </a:ext>
            </a:extLst>
          </p:cNvPr>
          <p:cNvCxnSpPr>
            <a:cxnSpLocks/>
          </p:cNvCxnSpPr>
          <p:nvPr/>
        </p:nvCxnSpPr>
        <p:spPr>
          <a:xfrm>
            <a:off x="5834650" y="3868487"/>
            <a:ext cx="472866" cy="0"/>
          </a:xfrm>
          <a:prstGeom prst="straightConnector1">
            <a:avLst/>
          </a:prstGeom>
          <a:noFill/>
          <a:ln w="12700" cap="flat" cmpd="sng">
            <a:solidFill>
              <a:schemeClr val="tx2"/>
            </a:solidFill>
            <a:prstDash val="solid"/>
            <a:miter lim="800000"/>
            <a:headEnd type="none" w="sm" len="sm"/>
            <a:tailEnd type="triangle" w="med" len="med"/>
          </a:ln>
        </p:spPr>
      </p:cxnSp>
      <p:sp>
        <p:nvSpPr>
          <p:cNvPr id="9" name="Google Shape;415;p57">
            <a:extLst>
              <a:ext uri="{FF2B5EF4-FFF2-40B4-BE49-F238E27FC236}">
                <a16:creationId xmlns:a16="http://schemas.microsoft.com/office/drawing/2014/main" id="{60309942-F4E1-5BDD-6672-02D0F6E99C4E}"/>
              </a:ext>
            </a:extLst>
          </p:cNvPr>
          <p:cNvSpPr/>
          <p:nvPr/>
        </p:nvSpPr>
        <p:spPr>
          <a:xfrm>
            <a:off x="9940259" y="3173053"/>
            <a:ext cx="595661" cy="28800"/>
          </a:xfrm>
          <a:prstGeom prst="rect">
            <a:avLst/>
          </a:prstGeom>
          <a:solidFill>
            <a:schemeClr val="accent6"/>
          </a:solidFill>
          <a:ln w="12700" cap="flat" cmpd="sng">
            <a:noFill/>
            <a:prstDash val="solid"/>
            <a:miter lim="800000"/>
            <a:headEnd type="none" w="sm" len="sm"/>
            <a:tailEnd type="none" w="sm" len="sm"/>
          </a:ln>
        </p:spPr>
        <p:txBody>
          <a:bodyPr spcFirstLastPara="1" wrap="square" lIns="65325" tIns="32650" rIns="65325" bIns="32650" anchor="ctr"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rtl="0">
              <a:spcBef>
                <a:spcPts val="0"/>
              </a:spcBef>
              <a:spcAft>
                <a:spcPts val="0"/>
              </a:spcAft>
              <a:buNone/>
            </a:pPr>
            <a:endParaRPr sz="1600">
              <a:solidFill>
                <a:schemeClr val="lt1"/>
              </a:solidFill>
              <a:latin typeface="+mn-ea"/>
              <a:cs typeface="Calibri"/>
              <a:sym typeface="Calibri"/>
            </a:endParaRPr>
          </a:p>
        </p:txBody>
      </p:sp>
      <p:sp>
        <p:nvSpPr>
          <p:cNvPr id="5" name="Google Shape;393;p57">
            <a:extLst>
              <a:ext uri="{FF2B5EF4-FFF2-40B4-BE49-F238E27FC236}">
                <a16:creationId xmlns:a16="http://schemas.microsoft.com/office/drawing/2014/main" id="{1739098E-8168-3202-3F9E-61E1B094F0FD}"/>
              </a:ext>
            </a:extLst>
          </p:cNvPr>
          <p:cNvSpPr/>
          <p:nvPr/>
        </p:nvSpPr>
        <p:spPr>
          <a:xfrm>
            <a:off x="8138400" y="4268412"/>
            <a:ext cx="1728666" cy="1132476"/>
          </a:xfrm>
          <a:prstGeom prst="rect">
            <a:avLst/>
          </a:prstGeom>
          <a:noFill/>
          <a:ln>
            <a:noFill/>
          </a:ln>
        </p:spPr>
        <p:txBody>
          <a:bodyPr spcFirstLastPara="1" wrap="square" lIns="65325" tIns="32650" rIns="65325" bIns="32650" anchor="t" anchorCtr="0">
            <a:noAutofit/>
          </a:bodyPr>
          <a:lstStyle/>
          <a:p>
            <a:pPr>
              <a:lnSpc>
                <a:spcPct val="120000"/>
              </a:lnSpc>
            </a:pPr>
            <a:r>
              <a:rPr lang="en-US" altLang="ja-JP" sz="1600" dirty="0">
                <a:latin typeface="BIZ UDPゴシック" panose="020B0400000000000000" pitchFamily="50" charset="-128"/>
                <a:ea typeface="BIZ UDPゴシック" panose="020B0400000000000000" pitchFamily="50" charset="-128"/>
                <a:cs typeface="Meiryo"/>
                <a:sym typeface="Meiryo"/>
              </a:rPr>
              <a:t>【</a:t>
            </a:r>
            <a:r>
              <a:rPr lang="ja-JP" altLang="en-US" sz="1600" dirty="0">
                <a:latin typeface="BIZ UDPゴシック" panose="020B0400000000000000" pitchFamily="50" charset="-128"/>
                <a:ea typeface="BIZ UDPゴシック" panose="020B0400000000000000" pitchFamily="50" charset="-128"/>
                <a:cs typeface="Meiryo"/>
                <a:sym typeface="Meiryo"/>
              </a:rPr>
              <a:t>例</a:t>
            </a:r>
            <a:r>
              <a:rPr lang="en-US" altLang="ja-JP" sz="1600" dirty="0">
                <a:latin typeface="BIZ UDPゴシック" panose="020B0400000000000000" pitchFamily="50" charset="-128"/>
                <a:ea typeface="BIZ UDPゴシック" panose="020B0400000000000000" pitchFamily="50" charset="-128"/>
                <a:cs typeface="Meiryo"/>
                <a:sym typeface="Meiryo"/>
              </a:rPr>
              <a:t>】</a:t>
            </a:r>
          </a:p>
          <a:p>
            <a:pPr marL="0" marR="0" lvl="0" indent="0" rtl="0">
              <a:lnSpc>
                <a:spcPct val="120000"/>
              </a:lnSpc>
              <a:spcBef>
                <a:spcPts val="0"/>
              </a:spcBef>
              <a:spcAft>
                <a:spcPts val="0"/>
              </a:spcAft>
              <a:buNone/>
            </a:pPr>
            <a:r>
              <a:rPr lang="ja-JP" altLang="en-US" sz="1600" dirty="0">
                <a:latin typeface="BIZ UDPゴシック" panose="020B0400000000000000" pitchFamily="50" charset="-128"/>
                <a:ea typeface="BIZ UDPゴシック" panose="020B0400000000000000" pitchFamily="50" charset="-128"/>
                <a:cs typeface="Meiryo"/>
                <a:sym typeface="Meiryo"/>
              </a:rPr>
              <a:t>メール添付された</a:t>
            </a:r>
            <a:br>
              <a:rPr lang="ja-JP" altLang="en-US" sz="1600" dirty="0">
                <a:latin typeface="BIZ UDPゴシック" panose="020B0400000000000000" pitchFamily="50" charset="-128"/>
                <a:ea typeface="BIZ UDPゴシック" panose="020B0400000000000000" pitchFamily="50" charset="-128"/>
                <a:cs typeface="Meiryo"/>
                <a:sym typeface="Meiryo"/>
              </a:rPr>
            </a:br>
            <a:r>
              <a:rPr lang="ja-JP" altLang="en-US" sz="1600" dirty="0">
                <a:latin typeface="BIZ UDPゴシック" panose="020B0400000000000000" pitchFamily="50" charset="-128"/>
                <a:ea typeface="BIZ UDPゴシック" panose="020B0400000000000000" pitchFamily="50" charset="-128"/>
                <a:cs typeface="Meiryo"/>
                <a:sym typeface="Meiryo"/>
              </a:rPr>
              <a:t>請求書データ</a:t>
            </a:r>
          </a:p>
        </p:txBody>
      </p:sp>
      <p:sp>
        <p:nvSpPr>
          <p:cNvPr id="11" name="Google Shape;393;p57">
            <a:extLst>
              <a:ext uri="{FF2B5EF4-FFF2-40B4-BE49-F238E27FC236}">
                <a16:creationId xmlns:a16="http://schemas.microsoft.com/office/drawing/2014/main" id="{00EC41CF-C66D-1AF1-80E0-A3EC201DAF49}"/>
              </a:ext>
            </a:extLst>
          </p:cNvPr>
          <p:cNvSpPr/>
          <p:nvPr/>
        </p:nvSpPr>
        <p:spPr>
          <a:xfrm>
            <a:off x="9994699" y="4268412"/>
            <a:ext cx="1728666" cy="1132476"/>
          </a:xfrm>
          <a:prstGeom prst="rect">
            <a:avLst/>
          </a:prstGeom>
          <a:noFill/>
          <a:ln>
            <a:noFill/>
          </a:ln>
        </p:spPr>
        <p:txBody>
          <a:bodyPr spcFirstLastPara="1" wrap="square" lIns="65325" tIns="32650" rIns="65325" bIns="32650" anchor="t" anchorCtr="0">
            <a:noAutofit/>
          </a:bodyPr>
          <a:lstStyle/>
          <a:p>
            <a:pPr>
              <a:lnSpc>
                <a:spcPct val="120000"/>
              </a:lnSpc>
            </a:pPr>
            <a:r>
              <a:rPr lang="en-US" altLang="ja-JP" sz="1600" dirty="0">
                <a:latin typeface="BIZ UDPゴシック" panose="020B0400000000000000" pitchFamily="50" charset="-128"/>
                <a:ea typeface="BIZ UDPゴシック" panose="020B0400000000000000" pitchFamily="50" charset="-128"/>
                <a:cs typeface="Meiryo"/>
                <a:sym typeface="Meiryo"/>
              </a:rPr>
              <a:t>【</a:t>
            </a:r>
            <a:r>
              <a:rPr lang="ja-JP" altLang="en-US" sz="1600" dirty="0">
                <a:latin typeface="BIZ UDPゴシック" panose="020B0400000000000000" pitchFamily="50" charset="-128"/>
                <a:ea typeface="BIZ UDPゴシック" panose="020B0400000000000000" pitchFamily="50" charset="-128"/>
                <a:cs typeface="Meiryo"/>
                <a:sym typeface="Meiryo"/>
              </a:rPr>
              <a:t>例</a:t>
            </a:r>
            <a:r>
              <a:rPr lang="en-US" altLang="ja-JP" sz="1600" dirty="0">
                <a:latin typeface="BIZ UDPゴシック" panose="020B0400000000000000" pitchFamily="50" charset="-128"/>
                <a:ea typeface="BIZ UDPゴシック" panose="020B0400000000000000" pitchFamily="50" charset="-128"/>
                <a:cs typeface="Meiryo"/>
                <a:sym typeface="Meiryo"/>
              </a:rPr>
              <a:t>】</a:t>
            </a:r>
          </a:p>
          <a:p>
            <a:pPr marL="0" marR="0" lvl="0" indent="0" rtl="0">
              <a:lnSpc>
                <a:spcPct val="120000"/>
              </a:lnSpc>
              <a:spcBef>
                <a:spcPts val="0"/>
              </a:spcBef>
              <a:spcAft>
                <a:spcPts val="0"/>
              </a:spcAft>
              <a:buNone/>
            </a:pPr>
            <a:r>
              <a:rPr lang="ja-JP" altLang="en-US" sz="1600" dirty="0">
                <a:latin typeface="BIZ UDPゴシック" panose="020B0400000000000000" pitchFamily="50" charset="-128"/>
                <a:ea typeface="BIZ UDPゴシック" panose="020B0400000000000000" pitchFamily="50" charset="-128"/>
                <a:cs typeface="Meiryo"/>
                <a:sym typeface="Meiryo"/>
              </a:rPr>
              <a:t>ホームページから</a:t>
            </a:r>
          </a:p>
          <a:p>
            <a:pPr marL="0" marR="0" lvl="0" indent="0" rtl="0">
              <a:lnSpc>
                <a:spcPct val="120000"/>
              </a:lnSpc>
              <a:spcBef>
                <a:spcPts val="0"/>
              </a:spcBef>
              <a:spcAft>
                <a:spcPts val="0"/>
              </a:spcAft>
              <a:buNone/>
            </a:pPr>
            <a:r>
              <a:rPr lang="ja-JP" altLang="en-US" sz="1600" dirty="0">
                <a:latin typeface="BIZ UDPゴシック" panose="020B0400000000000000" pitchFamily="50" charset="-128"/>
                <a:ea typeface="BIZ UDPゴシック" panose="020B0400000000000000" pitchFamily="50" charset="-128"/>
                <a:cs typeface="Meiryo"/>
                <a:sym typeface="Meiryo"/>
              </a:rPr>
              <a:t>ダウンロードした</a:t>
            </a:r>
            <a:br>
              <a:rPr lang="ja-JP" altLang="en-US" sz="1600" dirty="0">
                <a:latin typeface="BIZ UDPゴシック" panose="020B0400000000000000" pitchFamily="50" charset="-128"/>
                <a:ea typeface="BIZ UDPゴシック" panose="020B0400000000000000" pitchFamily="50" charset="-128"/>
                <a:cs typeface="Meiryo"/>
                <a:sym typeface="Meiryo"/>
              </a:rPr>
            </a:br>
            <a:r>
              <a:rPr lang="ja-JP" altLang="en-US" sz="1600" dirty="0">
                <a:latin typeface="BIZ UDPゴシック" panose="020B0400000000000000" pitchFamily="50" charset="-128"/>
                <a:ea typeface="BIZ UDPゴシック" panose="020B0400000000000000" pitchFamily="50" charset="-128"/>
                <a:cs typeface="Meiryo"/>
                <a:sym typeface="Meiryo"/>
              </a:rPr>
              <a:t>領収書データ</a:t>
            </a:r>
          </a:p>
        </p:txBody>
      </p:sp>
      <p:sp>
        <p:nvSpPr>
          <p:cNvPr id="6" name="Google Shape;393;p57">
            <a:extLst>
              <a:ext uri="{FF2B5EF4-FFF2-40B4-BE49-F238E27FC236}">
                <a16:creationId xmlns:a16="http://schemas.microsoft.com/office/drawing/2014/main" id="{C3A4FDD7-F56C-FAB4-8EA8-30D800D16C66}"/>
              </a:ext>
            </a:extLst>
          </p:cNvPr>
          <p:cNvSpPr/>
          <p:nvPr/>
        </p:nvSpPr>
        <p:spPr>
          <a:xfrm>
            <a:off x="1062803" y="4235617"/>
            <a:ext cx="3047602" cy="1132476"/>
          </a:xfrm>
          <a:prstGeom prst="rect">
            <a:avLst/>
          </a:prstGeom>
          <a:noFill/>
          <a:ln>
            <a:noFill/>
          </a:ln>
        </p:spPr>
        <p:txBody>
          <a:bodyPr spcFirstLastPara="1" wrap="square" lIns="65325" tIns="32650" rIns="65325" bIns="32650" anchor="t" anchorCtr="0">
            <a:noAutofit/>
          </a:bodyPr>
          <a:lstStyle/>
          <a:p>
            <a:pPr>
              <a:lnSpc>
                <a:spcPct val="120000"/>
              </a:lnSpc>
            </a:pPr>
            <a:r>
              <a:rPr lang="en-US" altLang="ja-JP" sz="1600" dirty="0">
                <a:latin typeface="BIZ UDPゴシック" panose="020B0400000000000000" pitchFamily="50" charset="-128"/>
                <a:ea typeface="BIZ UDPゴシック" panose="020B0400000000000000" pitchFamily="50" charset="-128"/>
                <a:cs typeface="Meiryo"/>
                <a:sym typeface="Meiryo"/>
              </a:rPr>
              <a:t>【</a:t>
            </a:r>
            <a:r>
              <a:rPr lang="ja-JP" altLang="en-US" sz="1600" dirty="0">
                <a:latin typeface="BIZ UDPゴシック" panose="020B0400000000000000" pitchFamily="50" charset="-128"/>
                <a:ea typeface="BIZ UDPゴシック" panose="020B0400000000000000" pitchFamily="50" charset="-128"/>
                <a:cs typeface="Meiryo"/>
                <a:sym typeface="Meiryo"/>
              </a:rPr>
              <a:t>例</a:t>
            </a:r>
            <a:r>
              <a:rPr lang="en-US" altLang="ja-JP" sz="1600" dirty="0">
                <a:latin typeface="BIZ UDPゴシック" panose="020B0400000000000000" pitchFamily="50" charset="-128"/>
                <a:ea typeface="BIZ UDPゴシック" panose="020B0400000000000000" pitchFamily="50" charset="-128"/>
                <a:cs typeface="Meiryo"/>
                <a:sym typeface="Meiryo"/>
              </a:rPr>
              <a:t>】</a:t>
            </a:r>
          </a:p>
          <a:p>
            <a:pPr>
              <a:lnSpc>
                <a:spcPct val="120000"/>
              </a:lnSpc>
            </a:pPr>
            <a:r>
              <a:rPr lang="ja-JP" altLang="en-US" sz="1600" dirty="0">
                <a:latin typeface="BIZ UDPゴシック" panose="020B0400000000000000" pitchFamily="50" charset="-128"/>
                <a:ea typeface="BIZ UDPゴシック" panose="020B0400000000000000" pitchFamily="50" charset="-128"/>
                <a:cs typeface="Meiryo"/>
                <a:sym typeface="Meiryo"/>
              </a:rPr>
              <a:t>会計ソフトなどを利用して作成した仕訳帳</a:t>
            </a:r>
            <a:endParaRPr sz="1600" dirty="0">
              <a:latin typeface="BIZ UDPゴシック" panose="020B0400000000000000" pitchFamily="50" charset="-128"/>
              <a:ea typeface="BIZ UDPゴシック" panose="020B0400000000000000" pitchFamily="50" charset="-128"/>
              <a:cs typeface="Meiryo"/>
              <a:sym typeface="Meiryo"/>
            </a:endParaRPr>
          </a:p>
        </p:txBody>
      </p:sp>
      <p:sp>
        <p:nvSpPr>
          <p:cNvPr id="7" name="Google Shape;396;p57">
            <a:extLst>
              <a:ext uri="{FF2B5EF4-FFF2-40B4-BE49-F238E27FC236}">
                <a16:creationId xmlns:a16="http://schemas.microsoft.com/office/drawing/2014/main" id="{BB6BC1C5-8386-AEAD-A508-1CA217C67802}"/>
              </a:ext>
            </a:extLst>
          </p:cNvPr>
          <p:cNvSpPr txBox="1"/>
          <p:nvPr/>
        </p:nvSpPr>
        <p:spPr>
          <a:xfrm>
            <a:off x="486723" y="2069820"/>
            <a:ext cx="3576231" cy="1395532"/>
          </a:xfrm>
          <a:prstGeom prst="rect">
            <a:avLst/>
          </a:prstGeom>
          <a:noFill/>
          <a:ln>
            <a:noFill/>
          </a:ln>
        </p:spPr>
        <p:txBody>
          <a:bodyPr spcFirstLastPara="1" wrap="square" lIns="65325" tIns="32650" rIns="65325" bIns="32650" anchor="ctr" anchorCtr="0">
            <a:spAutoFit/>
          </a:bodyPr>
          <a:lstStyle/>
          <a:p>
            <a:pPr marL="0" marR="0" lvl="0" indent="0" algn="ctr" rtl="0">
              <a:lnSpc>
                <a:spcPct val="120000"/>
              </a:lnSpc>
              <a:spcBef>
                <a:spcPts val="0"/>
              </a:spcBef>
              <a:spcAft>
                <a:spcPts val="0"/>
              </a:spcAft>
              <a:buNone/>
            </a:pPr>
            <a:r>
              <a:rPr lang="ja" sz="2400" b="1" dirty="0">
                <a:solidFill>
                  <a:schemeClr val="tx2"/>
                </a:solidFill>
                <a:latin typeface="BIZ UDPゴシック" panose="020B0400000000000000" pitchFamily="50" charset="-128"/>
                <a:ea typeface="BIZ UDPゴシック" panose="020B0400000000000000" pitchFamily="50" charset="-128"/>
                <a:cs typeface="Meiryo"/>
                <a:sym typeface="Meiryo"/>
              </a:rPr>
              <a:t>「</a:t>
            </a:r>
            <a:r>
              <a:rPr lang="ja-JP" altLang="en-US" sz="2400" b="1" dirty="0">
                <a:solidFill>
                  <a:schemeClr val="tx2"/>
                </a:solidFill>
                <a:latin typeface="BIZ UDPゴシック" panose="020B0400000000000000" pitchFamily="50" charset="-128"/>
                <a:ea typeface="BIZ UDPゴシック" panose="020B0400000000000000" pitchFamily="50" charset="-128"/>
                <a:cs typeface="Meiryo"/>
                <a:sym typeface="Meiryo"/>
              </a:rPr>
              <a:t>国税関係帳簿書類の</a:t>
            </a:r>
            <a:endParaRPr lang="en-US" altLang="ja-JP" sz="2400" b="1" dirty="0">
              <a:solidFill>
                <a:schemeClr val="tx2"/>
              </a:solidFill>
              <a:latin typeface="BIZ UDPゴシック" panose="020B0400000000000000" pitchFamily="50" charset="-128"/>
              <a:ea typeface="BIZ UDPゴシック" panose="020B0400000000000000" pitchFamily="50" charset="-128"/>
              <a:cs typeface="Meiryo"/>
              <a:sym typeface="Meiryo"/>
            </a:endParaRPr>
          </a:p>
          <a:p>
            <a:pPr marL="0" marR="0" lvl="0" indent="0" algn="ctr" rtl="0">
              <a:lnSpc>
                <a:spcPct val="120000"/>
              </a:lnSpc>
              <a:spcBef>
                <a:spcPts val="0"/>
              </a:spcBef>
              <a:spcAft>
                <a:spcPts val="0"/>
              </a:spcAft>
              <a:buNone/>
            </a:pPr>
            <a:r>
              <a:rPr lang="ja-JP" altLang="en-US" sz="2400" b="1" dirty="0">
                <a:solidFill>
                  <a:schemeClr val="tx2"/>
                </a:solidFill>
                <a:latin typeface="BIZ UDPゴシック" panose="020B0400000000000000" pitchFamily="50" charset="-128"/>
                <a:ea typeface="BIZ UDPゴシック" panose="020B0400000000000000" pitchFamily="50" charset="-128"/>
                <a:cs typeface="Meiryo"/>
                <a:sym typeface="Meiryo"/>
              </a:rPr>
              <a:t>電子保存 </a:t>
            </a:r>
            <a:r>
              <a:rPr lang="ja" sz="2400" b="1" dirty="0">
                <a:solidFill>
                  <a:schemeClr val="tx2"/>
                </a:solidFill>
                <a:latin typeface="BIZ UDPゴシック" panose="020B0400000000000000" pitchFamily="50" charset="-128"/>
                <a:ea typeface="BIZ UDPゴシック" panose="020B0400000000000000" pitchFamily="50" charset="-128"/>
                <a:cs typeface="Meiryo"/>
                <a:sym typeface="Meiryo"/>
              </a:rPr>
              <a:t>」</a:t>
            </a:r>
            <a:endParaRPr lang="en-US" altLang="ja" sz="2400" b="1" dirty="0">
              <a:solidFill>
                <a:schemeClr val="tx2"/>
              </a:solidFill>
              <a:latin typeface="BIZ UDPゴシック" panose="020B0400000000000000" pitchFamily="50" charset="-128"/>
              <a:ea typeface="BIZ UDPゴシック" panose="020B0400000000000000" pitchFamily="50" charset="-128"/>
              <a:cs typeface="Meiryo"/>
              <a:sym typeface="Meiryo"/>
            </a:endParaRPr>
          </a:p>
          <a:p>
            <a:pPr marL="0" marR="0" lvl="0" indent="0" algn="ctr" rtl="0">
              <a:lnSpc>
                <a:spcPct val="120000"/>
              </a:lnSpc>
              <a:spcBef>
                <a:spcPts val="0"/>
              </a:spcBef>
              <a:spcAft>
                <a:spcPts val="0"/>
              </a:spcAft>
              <a:buNone/>
            </a:pPr>
            <a:r>
              <a:rPr lang="ja-JP" altLang="en-US" dirty="0">
                <a:latin typeface="BIZ UDPゴシック" panose="020B0400000000000000" pitchFamily="50" charset="-128"/>
                <a:ea typeface="BIZ UDPゴシック" panose="020B0400000000000000" pitchFamily="50" charset="-128"/>
                <a:cs typeface="Meiryo"/>
                <a:sym typeface="Meiryo"/>
              </a:rPr>
              <a:t>対応は </a:t>
            </a:r>
            <a:r>
              <a:rPr lang="ja-JP" altLang="en-US" sz="2400" b="1" dirty="0">
                <a:latin typeface="BIZ UDPゴシック" panose="020B0400000000000000" pitchFamily="50" charset="-128"/>
                <a:ea typeface="BIZ UDPゴシック" panose="020B0400000000000000" pitchFamily="50" charset="-128"/>
                <a:cs typeface="Meiryo"/>
                <a:sym typeface="Meiryo"/>
              </a:rPr>
              <a:t>任意</a:t>
            </a:r>
            <a:endParaRPr sz="2400" dirty="0">
              <a:latin typeface="BIZ UDPゴシック" panose="020B0400000000000000" pitchFamily="50" charset="-128"/>
              <a:ea typeface="BIZ UDPゴシック" panose="020B0400000000000000" pitchFamily="50" charset="-128"/>
              <a:cs typeface="Meiryo"/>
              <a:sym typeface="Meiryo"/>
            </a:endParaRPr>
          </a:p>
        </p:txBody>
      </p:sp>
      <p:cxnSp>
        <p:nvCxnSpPr>
          <p:cNvPr id="10" name="Google Shape;398;p57">
            <a:extLst>
              <a:ext uri="{FF2B5EF4-FFF2-40B4-BE49-F238E27FC236}">
                <a16:creationId xmlns:a16="http://schemas.microsoft.com/office/drawing/2014/main" id="{768031EB-19C5-2B85-6C0A-0C6AD448B53F}"/>
              </a:ext>
            </a:extLst>
          </p:cNvPr>
          <p:cNvCxnSpPr>
            <a:cxnSpLocks/>
          </p:cNvCxnSpPr>
          <p:nvPr/>
        </p:nvCxnSpPr>
        <p:spPr>
          <a:xfrm>
            <a:off x="2113738" y="3848206"/>
            <a:ext cx="472866" cy="0"/>
          </a:xfrm>
          <a:prstGeom prst="straightConnector1">
            <a:avLst/>
          </a:prstGeom>
          <a:noFill/>
          <a:ln w="12700" cap="flat" cmpd="sng">
            <a:solidFill>
              <a:schemeClr val="tx2"/>
            </a:solidFill>
            <a:prstDash val="solid"/>
            <a:miter lim="800000"/>
            <a:headEnd type="none" w="sm" len="sm"/>
            <a:tailEnd type="triangle" w="med" len="med"/>
          </a:ln>
        </p:spPr>
      </p:cxnSp>
      <p:pic>
        <p:nvPicPr>
          <p:cNvPr id="15" name="グラフィックス 14">
            <a:extLst>
              <a:ext uri="{FF2B5EF4-FFF2-40B4-BE49-F238E27FC236}">
                <a16:creationId xmlns:a16="http://schemas.microsoft.com/office/drawing/2014/main" id="{F0D64379-277C-328F-F8D2-F97D050F847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77954" y="3517487"/>
            <a:ext cx="702000" cy="702000"/>
          </a:xfrm>
          <a:prstGeom prst="rect">
            <a:avLst/>
          </a:prstGeom>
        </p:spPr>
      </p:pic>
      <p:pic>
        <p:nvPicPr>
          <p:cNvPr id="22" name="グラフィックス 21">
            <a:extLst>
              <a:ext uri="{FF2B5EF4-FFF2-40B4-BE49-F238E27FC236}">
                <a16:creationId xmlns:a16="http://schemas.microsoft.com/office/drawing/2014/main" id="{B628482F-9D03-5C34-0887-6CE8F666266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53158" y="3545064"/>
            <a:ext cx="702000" cy="702000"/>
          </a:xfrm>
          <a:prstGeom prst="rect">
            <a:avLst/>
          </a:prstGeom>
        </p:spPr>
      </p:pic>
      <p:pic>
        <p:nvPicPr>
          <p:cNvPr id="25" name="グラフィックス 24">
            <a:extLst>
              <a:ext uri="{FF2B5EF4-FFF2-40B4-BE49-F238E27FC236}">
                <a16:creationId xmlns:a16="http://schemas.microsoft.com/office/drawing/2014/main" id="{3F33DA49-6DA4-CC6B-1302-1E8A876E53D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157032" y="3517487"/>
            <a:ext cx="702000" cy="702000"/>
          </a:xfrm>
          <a:prstGeom prst="rect">
            <a:avLst/>
          </a:prstGeom>
        </p:spPr>
      </p:pic>
      <p:pic>
        <p:nvPicPr>
          <p:cNvPr id="28" name="グラフィックス 27">
            <a:extLst>
              <a:ext uri="{FF2B5EF4-FFF2-40B4-BE49-F238E27FC236}">
                <a16:creationId xmlns:a16="http://schemas.microsoft.com/office/drawing/2014/main" id="{4347E450-E43C-E9E9-614D-B15416B7327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8435630" y="3497206"/>
            <a:ext cx="702000" cy="702000"/>
          </a:xfrm>
          <a:prstGeom prst="rect">
            <a:avLst/>
          </a:prstGeom>
        </p:spPr>
      </p:pic>
      <p:pic>
        <p:nvPicPr>
          <p:cNvPr id="32" name="グラフィックス 31">
            <a:extLst>
              <a:ext uri="{FF2B5EF4-FFF2-40B4-BE49-F238E27FC236}">
                <a16:creationId xmlns:a16="http://schemas.microsoft.com/office/drawing/2014/main" id="{CB946C01-7C6B-0471-3420-F35AE60BEE6C}"/>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2981589" y="3517487"/>
            <a:ext cx="702000" cy="702000"/>
          </a:xfrm>
          <a:prstGeom prst="rect">
            <a:avLst/>
          </a:prstGeom>
        </p:spPr>
      </p:pic>
      <p:sp>
        <p:nvSpPr>
          <p:cNvPr id="12" name="正方形/長方形 11">
            <a:extLst>
              <a:ext uri="{FF2B5EF4-FFF2-40B4-BE49-F238E27FC236}">
                <a16:creationId xmlns:a16="http://schemas.microsoft.com/office/drawing/2014/main" id="{14D17892-625B-34D1-DA69-7816BECEAE40}"/>
              </a:ext>
            </a:extLst>
          </p:cNvPr>
          <p:cNvSpPr/>
          <p:nvPr/>
        </p:nvSpPr>
        <p:spPr>
          <a:xfrm>
            <a:off x="4298613" y="2098365"/>
            <a:ext cx="7406664" cy="3603792"/>
          </a:xfrm>
          <a:prstGeom prst="rect">
            <a:avLst/>
          </a:prstGeom>
          <a:noFill/>
          <a:ln w="571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ctr"/>
          <a:lstStyle/>
          <a:p>
            <a:pPr algn="ctr">
              <a:lnSpc>
                <a:spcPct val="135000"/>
              </a:lnSpc>
            </a:pPr>
            <a:endParaRPr kumimoji="1" lang="ja-JP" altLang="en-US" sz="1300" dirty="0" err="1">
              <a:solidFill>
                <a:schemeClr val="bg1"/>
              </a:solidFill>
            </a:endParaRPr>
          </a:p>
        </p:txBody>
      </p:sp>
      <p:sp>
        <p:nvSpPr>
          <p:cNvPr id="14" name="正方形/長方形 13">
            <a:extLst>
              <a:ext uri="{FF2B5EF4-FFF2-40B4-BE49-F238E27FC236}">
                <a16:creationId xmlns:a16="http://schemas.microsoft.com/office/drawing/2014/main" id="{7FA9963B-2FA1-8575-45FA-735EDB8C65C2}"/>
              </a:ext>
            </a:extLst>
          </p:cNvPr>
          <p:cNvSpPr/>
          <p:nvPr/>
        </p:nvSpPr>
        <p:spPr>
          <a:xfrm>
            <a:off x="511478" y="2069820"/>
            <a:ext cx="3669776" cy="3632337"/>
          </a:xfrm>
          <a:prstGeom prst="rect">
            <a:avLst/>
          </a:prstGeom>
          <a:solidFill>
            <a:srgbClr val="FFFFFF">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bIns="108000" rtlCol="0" anchor="ctr"/>
          <a:lstStyle/>
          <a:p>
            <a:pPr algn="ctr">
              <a:lnSpc>
                <a:spcPct val="135000"/>
              </a:lnSpc>
            </a:pPr>
            <a:endParaRPr kumimoji="1" lang="ja-JP" altLang="en-US" sz="1300" dirty="0" err="1">
              <a:solidFill>
                <a:schemeClr val="bg1"/>
              </a:solidFill>
            </a:endParaRPr>
          </a:p>
        </p:txBody>
      </p:sp>
    </p:spTree>
    <p:extLst>
      <p:ext uri="{BB962C8B-B14F-4D97-AF65-F5344CB8AC3E}">
        <p14:creationId xmlns:p14="http://schemas.microsoft.com/office/powerpoint/2010/main" val="251770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DB0941E1-92E1-AA82-AB69-35067FF3F5E6}"/>
              </a:ext>
            </a:extLst>
          </p:cNvPr>
          <p:cNvSpPr>
            <a:spLocks noGrp="1"/>
          </p:cNvSpPr>
          <p:nvPr>
            <p:ph type="sldNum" sz="quarter" idx="12"/>
          </p:nvPr>
        </p:nvSpPr>
        <p:spPr/>
        <p:txBody>
          <a:bodyPr/>
          <a:lstStyle/>
          <a:p>
            <a:fld id="{D8A28372-6A5A-4399-8FC5-CCF396CD4981}" type="slidenum">
              <a:rPr lang="en-GB" smtClean="0"/>
              <a:pPr/>
              <a:t>9</a:t>
            </a:fld>
            <a:endParaRPr lang="en-GB"/>
          </a:p>
        </p:txBody>
      </p:sp>
      <p:sp>
        <p:nvSpPr>
          <p:cNvPr id="2" name="タイトル 1">
            <a:extLst>
              <a:ext uri="{FF2B5EF4-FFF2-40B4-BE49-F238E27FC236}">
                <a16:creationId xmlns:a16="http://schemas.microsoft.com/office/drawing/2014/main" id="{9FC99C03-FEDE-F597-8F35-B6F7AA55D09D}"/>
              </a:ext>
            </a:extLst>
          </p:cNvPr>
          <p:cNvSpPr>
            <a:spLocks noGrp="1"/>
          </p:cNvSpPr>
          <p:nvPr>
            <p:ph type="title"/>
          </p:nvPr>
        </p:nvSpPr>
        <p:spPr>
          <a:xfrm>
            <a:off x="479425" y="3015916"/>
            <a:ext cx="5902325" cy="1613234"/>
          </a:xfrm>
        </p:spPr>
        <p:txBody>
          <a:bodyPr/>
          <a:lstStyle/>
          <a:p>
            <a:pPr>
              <a:lnSpc>
                <a:spcPct val="120000"/>
              </a:lnSpc>
            </a:pPr>
            <a:r>
              <a:rPr kumimoji="1" lang="ja-JP" altLang="en-US" sz="3200" dirty="0"/>
              <a:t>３</a:t>
            </a:r>
            <a:r>
              <a:rPr kumimoji="1" lang="en-US" altLang="ja-JP" sz="3200" dirty="0"/>
              <a:t>.</a:t>
            </a:r>
            <a:r>
              <a:rPr kumimoji="1" lang="ja-JP" altLang="en-US" sz="3200" dirty="0"/>
              <a:t> 「楽楽精算」にアップロード</a:t>
            </a:r>
            <a:br>
              <a:rPr kumimoji="1" lang="en-US" altLang="ja-JP" sz="3200" dirty="0"/>
            </a:br>
            <a:r>
              <a:rPr kumimoji="1" lang="ja-JP" altLang="en-US" sz="3200" dirty="0"/>
              <a:t>　　する書類の処理フロー　</a:t>
            </a:r>
          </a:p>
        </p:txBody>
      </p:sp>
    </p:spTree>
    <p:extLst>
      <p:ext uri="{BB962C8B-B14F-4D97-AF65-F5344CB8AC3E}">
        <p14:creationId xmlns:p14="http://schemas.microsoft.com/office/powerpoint/2010/main" val="785255092"/>
      </p:ext>
    </p:extLst>
  </p:cSld>
  <p:clrMapOvr>
    <a:masterClrMapping/>
  </p:clrMapOvr>
</p:sld>
</file>

<file path=ppt/theme/theme1.xml><?xml version="1.0" encoding="utf-8"?>
<a:theme xmlns:a="http://schemas.openxmlformats.org/drawingml/2006/main" name="Rakus Expense Template">
  <a:themeElements>
    <a:clrScheme name="ユーザー定義 2">
      <a:dk1>
        <a:srgbClr val="464646"/>
      </a:dk1>
      <a:lt1>
        <a:srgbClr val="FFFFFF"/>
      </a:lt1>
      <a:dk2>
        <a:srgbClr val="007BC7"/>
      </a:dk2>
      <a:lt2>
        <a:srgbClr val="E6E6E6"/>
      </a:lt2>
      <a:accent1>
        <a:srgbClr val="007BC7"/>
      </a:accent1>
      <a:accent2>
        <a:srgbClr val="005A95"/>
      </a:accent2>
      <a:accent3>
        <a:srgbClr val="0095F4"/>
      </a:accent3>
      <a:accent4>
        <a:srgbClr val="73C4FF"/>
      </a:accent4>
      <a:accent5>
        <a:srgbClr val="A3D7FD"/>
      </a:accent5>
      <a:accent6>
        <a:srgbClr val="FAE58E"/>
      </a:accent6>
      <a:hlink>
        <a:srgbClr val="46AFFA"/>
      </a:hlink>
      <a:folHlink>
        <a:srgbClr val="6E6E6E"/>
      </a:folHlink>
    </a:clrScheme>
    <a:fontScheme name="Rakus_2023">
      <a:majorFont>
        <a:latin typeface="BIZ UDPGothic"/>
        <a:ea typeface=""/>
        <a:cs typeface=""/>
      </a:majorFont>
      <a:minorFont>
        <a:latin typeface="BIZ UDP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lIns="108000" tIns="108000" rIns="108000" bIns="108000" rtlCol="0" anchor="ctr"/>
      <a:lstStyle>
        <a:defPPr algn="ctr">
          <a:lnSpc>
            <a:spcPct val="135000"/>
          </a:lnSpc>
          <a:defRPr sz="1300"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marL="360000" indent="-360000" algn="l">
          <a:lnSpc>
            <a:spcPct val="135000"/>
          </a:lnSpc>
          <a:buFont typeface="BIZ UDPGothic" panose="020B0400000000000000" pitchFamily="34" charset="-128"/>
          <a:buChar char="—"/>
          <a:defRPr sz="1300" dirty="0" err="1" smtClean="0"/>
        </a:defPPr>
      </a:lstStyle>
    </a:txDef>
  </a:objectDefaults>
  <a:extraClrSchemeLst/>
  <a:extLst>
    <a:ext uri="{05A4C25C-085E-4340-85A3-A5531E510DB2}">
      <thm15:themeFamily xmlns:thm15="http://schemas.microsoft.com/office/thememl/2012/main" name="プレゼンテーション7" id="{5D87F2F3-0CC0-344E-A017-602BF86CC649}" vid="{6E5C77DB-698D-E949-A026-F3820749CD5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1916</Words>
  <Application>Microsoft Office PowerPoint</Application>
  <PresentationFormat>ワイド画面</PresentationFormat>
  <Paragraphs>213</Paragraphs>
  <Slides>20</Slides>
  <Notes>20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20</vt:i4>
      </vt:variant>
    </vt:vector>
  </HeadingPairs>
  <TitlesOfParts>
    <vt:vector size="27" baseType="lpstr">
      <vt:lpstr>BIZ UDPGothic</vt:lpstr>
      <vt:lpstr>BIZ UDPGothic</vt:lpstr>
      <vt:lpstr>Meiryo</vt:lpstr>
      <vt:lpstr>Meiryo</vt:lpstr>
      <vt:lpstr>Arial</vt:lpstr>
      <vt:lpstr>Calibri</vt:lpstr>
      <vt:lpstr>Rakus Expense Template</vt:lpstr>
      <vt:lpstr>【社員向け】 電子帳簿保存法対応に関する説明会</vt:lpstr>
      <vt:lpstr>目次</vt:lpstr>
      <vt:lpstr>1.電子帳簿保存法制度とは</vt:lpstr>
      <vt:lpstr>電子帳簿保存法とは</vt:lpstr>
      <vt:lpstr>対応する必要のあるもの </vt:lpstr>
      <vt:lpstr>電子取引データの電子保存対応</vt:lpstr>
      <vt:lpstr>２.当社の対応範囲</vt:lpstr>
      <vt:lpstr>対応する必要のあるもの </vt:lpstr>
      <vt:lpstr>３. 「楽楽精算」にアップロード 　　する書類の処理フロー　</vt:lpstr>
      <vt:lpstr>紙の書類を処理する際の対応方法</vt:lpstr>
      <vt:lpstr>電子取引データを処理する際の対応方法</vt:lpstr>
      <vt:lpstr>４. 「楽楽精算」へのアップロード／ 　　申請／承認手順</vt:lpstr>
      <vt:lpstr>5. 気を付けていただきたい 　　ポイント </vt:lpstr>
      <vt:lpstr>気を付けていただきたいポイント①</vt:lpstr>
      <vt:lpstr>気を付けていただきたいポイント②</vt:lpstr>
      <vt:lpstr>６.よくある質問 </vt:lpstr>
      <vt:lpstr>Q＆A①：領収書の宛名はどうしたらよい？ </vt:lpstr>
      <vt:lpstr>Q＆A②：スマートフォンで領収書の写真を撮る時、見切れているとだめですか？</vt:lpstr>
      <vt:lpstr>Q＆A③：領収書の但し書きは必要ですか？</vt:lpstr>
      <vt:lpstr>Q＆A④：領収書をアプリで撮影したが事業者登録番号や金額などが読み取られない場合はどうすればよい？</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2024-03-28T09:33:30Z</dcterms:created>
  <dcterms:modified xsi:type="dcterms:W3CDTF">2024-06-21T05:37:34Z</dcterms:modified>
</cp:coreProperties>
</file>